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63" r:id="rId6"/>
    <p:sldId id="259" r:id="rId7"/>
    <p:sldId id="261" r:id="rId8"/>
    <p:sldId id="260" r:id="rId9"/>
    <p:sldId id="262" r:id="rId10"/>
    <p:sldId id="265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 snapToGrid="0" snapToObjects="1">
      <p:cViewPr varScale="1">
        <p:scale>
          <a:sx n="103" d="100"/>
          <a:sy n="103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51929A-16AA-F84D-8AE1-A69FC18CE0D9}" type="doc">
      <dgm:prSet loTypeId="urn:microsoft.com/office/officeart/2005/8/layout/radial6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6ABFB0C-726B-F841-96B6-1195FA3B1007}">
      <dgm:prSet phldrT="[Texto]"/>
      <dgm:spPr/>
      <dgm:t>
        <a:bodyPr/>
        <a:lstStyle/>
        <a:p>
          <a:r>
            <a:rPr lang="es-ES" dirty="0"/>
            <a:t>NNJA</a:t>
          </a:r>
        </a:p>
      </dgm:t>
    </dgm:pt>
    <dgm:pt modelId="{C209E869-F377-864D-B331-5B9188B3307A}" type="parTrans" cxnId="{F1D11E35-18B7-AA43-AAC5-78FAC8C21A57}">
      <dgm:prSet/>
      <dgm:spPr/>
      <dgm:t>
        <a:bodyPr/>
        <a:lstStyle/>
        <a:p>
          <a:endParaRPr lang="es-ES"/>
        </a:p>
      </dgm:t>
    </dgm:pt>
    <dgm:pt modelId="{A498A35F-4961-E94B-BA1E-083981E8088A}" type="sibTrans" cxnId="{F1D11E35-18B7-AA43-AAC5-78FAC8C21A57}">
      <dgm:prSet/>
      <dgm:spPr/>
      <dgm:t>
        <a:bodyPr/>
        <a:lstStyle/>
        <a:p>
          <a:endParaRPr lang="es-ES"/>
        </a:p>
      </dgm:t>
    </dgm:pt>
    <dgm:pt modelId="{E3249D12-FBF6-CE49-9E33-C86C0CC41A08}">
      <dgm:prSet phldrT="[Texto]"/>
      <dgm:spPr/>
      <dgm:t>
        <a:bodyPr/>
        <a:lstStyle/>
        <a:p>
          <a:r>
            <a:rPr lang="es-ES" dirty="0"/>
            <a:t>MEN</a:t>
          </a:r>
        </a:p>
      </dgm:t>
    </dgm:pt>
    <dgm:pt modelId="{A7B49E2C-11D0-4B49-A9D2-827209EC0399}" type="parTrans" cxnId="{BE3C91CC-3986-A846-BF30-EDFF96D257D3}">
      <dgm:prSet/>
      <dgm:spPr/>
      <dgm:t>
        <a:bodyPr/>
        <a:lstStyle/>
        <a:p>
          <a:endParaRPr lang="es-ES"/>
        </a:p>
      </dgm:t>
    </dgm:pt>
    <dgm:pt modelId="{000988E6-62A9-CC4C-9AD1-F2EB341C6ABB}" type="sibTrans" cxnId="{BE3C91CC-3986-A846-BF30-EDFF96D257D3}">
      <dgm:prSet/>
      <dgm:spPr/>
      <dgm:t>
        <a:bodyPr/>
        <a:lstStyle/>
        <a:p>
          <a:endParaRPr lang="es-ES"/>
        </a:p>
      </dgm:t>
    </dgm:pt>
    <dgm:pt modelId="{22D732F3-C945-4542-9FD9-48DC44E296E5}">
      <dgm:prSet phldrT="[Texto]" custT="1"/>
      <dgm:spPr/>
      <dgm:t>
        <a:bodyPr/>
        <a:lstStyle/>
        <a:p>
          <a:r>
            <a:rPr lang="es-ES" sz="4000" dirty="0"/>
            <a:t>I.E.</a:t>
          </a:r>
        </a:p>
      </dgm:t>
    </dgm:pt>
    <dgm:pt modelId="{6444B6EB-160A-014C-8D67-122A85875F19}" type="parTrans" cxnId="{1B68938D-FF64-3748-B572-2C6B01CC9F44}">
      <dgm:prSet/>
      <dgm:spPr/>
      <dgm:t>
        <a:bodyPr/>
        <a:lstStyle/>
        <a:p>
          <a:endParaRPr lang="es-ES"/>
        </a:p>
      </dgm:t>
    </dgm:pt>
    <dgm:pt modelId="{FB82943C-3B5A-214C-BBD6-2412D81C097F}" type="sibTrans" cxnId="{1B68938D-FF64-3748-B572-2C6B01CC9F44}">
      <dgm:prSet/>
      <dgm:spPr/>
      <dgm:t>
        <a:bodyPr/>
        <a:lstStyle/>
        <a:p>
          <a:endParaRPr lang="es-ES"/>
        </a:p>
      </dgm:t>
    </dgm:pt>
    <dgm:pt modelId="{64CBD5F4-8CF0-014D-8FDB-CF5ABAEC59D0}">
      <dgm:prSet phldrT="[Texto]"/>
      <dgm:spPr/>
      <dgm:t>
        <a:bodyPr/>
        <a:lstStyle/>
        <a:p>
          <a:r>
            <a:rPr lang="es-ES" dirty="0"/>
            <a:t>PADRES DE FAMILIA</a:t>
          </a:r>
        </a:p>
      </dgm:t>
    </dgm:pt>
    <dgm:pt modelId="{02015530-1822-3A4A-8A06-F2ADC9A39D05}" type="parTrans" cxnId="{DF66FC74-D1B9-E842-BF52-EDBF6D95DA00}">
      <dgm:prSet/>
      <dgm:spPr/>
      <dgm:t>
        <a:bodyPr/>
        <a:lstStyle/>
        <a:p>
          <a:endParaRPr lang="es-ES"/>
        </a:p>
      </dgm:t>
    </dgm:pt>
    <dgm:pt modelId="{132AC08E-BC68-1443-9760-553A07E6F567}" type="sibTrans" cxnId="{DF66FC74-D1B9-E842-BF52-EDBF6D95DA00}">
      <dgm:prSet/>
      <dgm:spPr/>
      <dgm:t>
        <a:bodyPr/>
        <a:lstStyle/>
        <a:p>
          <a:endParaRPr lang="es-ES"/>
        </a:p>
      </dgm:t>
    </dgm:pt>
    <dgm:pt modelId="{4681F454-6080-FE4B-BF80-46A423550FE0}">
      <dgm:prSet phldrT="[Texto]"/>
      <dgm:spPr/>
      <dgm:t>
        <a:bodyPr/>
        <a:lstStyle/>
        <a:p>
          <a:r>
            <a:rPr lang="es-ES" dirty="0"/>
            <a:t>SOCIEDAD</a:t>
          </a:r>
        </a:p>
      </dgm:t>
    </dgm:pt>
    <dgm:pt modelId="{F1FD7F0A-E511-7148-AF35-F84CD109407C}" type="parTrans" cxnId="{8A055387-8E56-DD4B-BB95-EA2C83C43141}">
      <dgm:prSet/>
      <dgm:spPr/>
      <dgm:t>
        <a:bodyPr/>
        <a:lstStyle/>
        <a:p>
          <a:endParaRPr lang="es-ES"/>
        </a:p>
      </dgm:t>
    </dgm:pt>
    <dgm:pt modelId="{302729D0-72CC-6A42-98E9-4DC5FC952FCD}" type="sibTrans" cxnId="{8A055387-8E56-DD4B-BB95-EA2C83C43141}">
      <dgm:prSet/>
      <dgm:spPr/>
      <dgm:t>
        <a:bodyPr/>
        <a:lstStyle/>
        <a:p>
          <a:endParaRPr lang="es-ES"/>
        </a:p>
      </dgm:t>
    </dgm:pt>
    <dgm:pt modelId="{CDD8993F-D5D1-7849-8A68-2C39EA46B1D9}" type="pres">
      <dgm:prSet presAssocID="{0951929A-16AA-F84D-8AE1-A69FC18CE0D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4D0ABC2-066B-7B4D-92C1-4C260A4B7B93}" type="pres">
      <dgm:prSet presAssocID="{06ABFB0C-726B-F841-96B6-1195FA3B1007}" presName="centerShape" presStyleLbl="node0" presStyleIdx="0" presStyleCnt="1"/>
      <dgm:spPr/>
    </dgm:pt>
    <dgm:pt modelId="{7B12BFDC-2A3A-E64D-B1D3-C39F73ABAB5F}" type="pres">
      <dgm:prSet presAssocID="{E3249D12-FBF6-CE49-9E33-C86C0CC41A08}" presName="node" presStyleLbl="node1" presStyleIdx="0" presStyleCnt="4">
        <dgm:presLayoutVars>
          <dgm:bulletEnabled val="1"/>
        </dgm:presLayoutVars>
      </dgm:prSet>
      <dgm:spPr/>
    </dgm:pt>
    <dgm:pt modelId="{4CD129F4-CE78-834E-B6DB-1DD22B277894}" type="pres">
      <dgm:prSet presAssocID="{E3249D12-FBF6-CE49-9E33-C86C0CC41A08}" presName="dummy" presStyleCnt="0"/>
      <dgm:spPr/>
    </dgm:pt>
    <dgm:pt modelId="{268959E5-0EBB-B743-8B13-64D1BFEE1905}" type="pres">
      <dgm:prSet presAssocID="{000988E6-62A9-CC4C-9AD1-F2EB341C6ABB}" presName="sibTrans" presStyleLbl="sibTrans2D1" presStyleIdx="0" presStyleCnt="4"/>
      <dgm:spPr/>
    </dgm:pt>
    <dgm:pt modelId="{815E0932-8E28-1547-AC98-4E0049C803C4}" type="pres">
      <dgm:prSet presAssocID="{22D732F3-C945-4542-9FD9-48DC44E296E5}" presName="node" presStyleLbl="node1" presStyleIdx="1" presStyleCnt="4">
        <dgm:presLayoutVars>
          <dgm:bulletEnabled val="1"/>
        </dgm:presLayoutVars>
      </dgm:prSet>
      <dgm:spPr/>
    </dgm:pt>
    <dgm:pt modelId="{CC95CA05-20DE-5749-A2C0-005193EC1021}" type="pres">
      <dgm:prSet presAssocID="{22D732F3-C945-4542-9FD9-48DC44E296E5}" presName="dummy" presStyleCnt="0"/>
      <dgm:spPr/>
    </dgm:pt>
    <dgm:pt modelId="{184AFB30-DF79-A844-AFFA-AB41ADC18F00}" type="pres">
      <dgm:prSet presAssocID="{FB82943C-3B5A-214C-BBD6-2412D81C097F}" presName="sibTrans" presStyleLbl="sibTrans2D1" presStyleIdx="1" presStyleCnt="4"/>
      <dgm:spPr/>
    </dgm:pt>
    <dgm:pt modelId="{4BE723EE-18A2-3148-92DE-B2B72FF35FB4}" type="pres">
      <dgm:prSet presAssocID="{64CBD5F4-8CF0-014D-8FDB-CF5ABAEC59D0}" presName="node" presStyleLbl="node1" presStyleIdx="2" presStyleCnt="4">
        <dgm:presLayoutVars>
          <dgm:bulletEnabled val="1"/>
        </dgm:presLayoutVars>
      </dgm:prSet>
      <dgm:spPr/>
    </dgm:pt>
    <dgm:pt modelId="{1D89252D-C557-4146-82B9-E5532154EF04}" type="pres">
      <dgm:prSet presAssocID="{64CBD5F4-8CF0-014D-8FDB-CF5ABAEC59D0}" presName="dummy" presStyleCnt="0"/>
      <dgm:spPr/>
    </dgm:pt>
    <dgm:pt modelId="{D0176234-B859-DC40-9C8B-C9B7A1702CEB}" type="pres">
      <dgm:prSet presAssocID="{132AC08E-BC68-1443-9760-553A07E6F567}" presName="sibTrans" presStyleLbl="sibTrans2D1" presStyleIdx="2" presStyleCnt="4"/>
      <dgm:spPr/>
    </dgm:pt>
    <dgm:pt modelId="{5CD64A15-92DB-F347-AEEF-BF325DD1D4E8}" type="pres">
      <dgm:prSet presAssocID="{4681F454-6080-FE4B-BF80-46A423550FE0}" presName="node" presStyleLbl="node1" presStyleIdx="3" presStyleCnt="4">
        <dgm:presLayoutVars>
          <dgm:bulletEnabled val="1"/>
        </dgm:presLayoutVars>
      </dgm:prSet>
      <dgm:spPr/>
    </dgm:pt>
    <dgm:pt modelId="{994C8C1D-1961-2642-B781-A8BCDFDF08C8}" type="pres">
      <dgm:prSet presAssocID="{4681F454-6080-FE4B-BF80-46A423550FE0}" presName="dummy" presStyleCnt="0"/>
      <dgm:spPr/>
    </dgm:pt>
    <dgm:pt modelId="{E32A12F3-FA53-E145-9D08-14C39B3929A4}" type="pres">
      <dgm:prSet presAssocID="{302729D0-72CC-6A42-98E9-4DC5FC952FCD}" presName="sibTrans" presStyleLbl="sibTrans2D1" presStyleIdx="3" presStyleCnt="4"/>
      <dgm:spPr/>
    </dgm:pt>
  </dgm:ptLst>
  <dgm:cxnLst>
    <dgm:cxn modelId="{2D97A808-512A-FF45-8482-C49F11E83BFD}" type="presOf" srcId="{64CBD5F4-8CF0-014D-8FDB-CF5ABAEC59D0}" destId="{4BE723EE-18A2-3148-92DE-B2B72FF35FB4}" srcOrd="0" destOrd="0" presId="urn:microsoft.com/office/officeart/2005/8/layout/radial6"/>
    <dgm:cxn modelId="{19ED3C12-0B2B-3347-A810-048FEF512DA1}" type="presOf" srcId="{22D732F3-C945-4542-9FD9-48DC44E296E5}" destId="{815E0932-8E28-1547-AC98-4E0049C803C4}" srcOrd="0" destOrd="0" presId="urn:microsoft.com/office/officeart/2005/8/layout/radial6"/>
    <dgm:cxn modelId="{E46F921F-3B42-B840-A01F-3353D4141C51}" type="presOf" srcId="{4681F454-6080-FE4B-BF80-46A423550FE0}" destId="{5CD64A15-92DB-F347-AEEF-BF325DD1D4E8}" srcOrd="0" destOrd="0" presId="urn:microsoft.com/office/officeart/2005/8/layout/radial6"/>
    <dgm:cxn modelId="{8E2A7F27-F30C-8545-AA38-12255106C0D7}" type="presOf" srcId="{000988E6-62A9-CC4C-9AD1-F2EB341C6ABB}" destId="{268959E5-0EBB-B743-8B13-64D1BFEE1905}" srcOrd="0" destOrd="0" presId="urn:microsoft.com/office/officeart/2005/8/layout/radial6"/>
    <dgm:cxn modelId="{F1D11E35-18B7-AA43-AAC5-78FAC8C21A57}" srcId="{0951929A-16AA-F84D-8AE1-A69FC18CE0D9}" destId="{06ABFB0C-726B-F841-96B6-1195FA3B1007}" srcOrd="0" destOrd="0" parTransId="{C209E869-F377-864D-B331-5B9188B3307A}" sibTransId="{A498A35F-4961-E94B-BA1E-083981E8088A}"/>
    <dgm:cxn modelId="{5C6EBA46-6196-5E4D-8B0C-33CD7059A4FC}" type="presOf" srcId="{302729D0-72CC-6A42-98E9-4DC5FC952FCD}" destId="{E32A12F3-FA53-E145-9D08-14C39B3929A4}" srcOrd="0" destOrd="0" presId="urn:microsoft.com/office/officeart/2005/8/layout/radial6"/>
    <dgm:cxn modelId="{DF66FC74-D1B9-E842-BF52-EDBF6D95DA00}" srcId="{06ABFB0C-726B-F841-96B6-1195FA3B1007}" destId="{64CBD5F4-8CF0-014D-8FDB-CF5ABAEC59D0}" srcOrd="2" destOrd="0" parTransId="{02015530-1822-3A4A-8A06-F2ADC9A39D05}" sibTransId="{132AC08E-BC68-1443-9760-553A07E6F567}"/>
    <dgm:cxn modelId="{8A055387-8E56-DD4B-BB95-EA2C83C43141}" srcId="{06ABFB0C-726B-F841-96B6-1195FA3B1007}" destId="{4681F454-6080-FE4B-BF80-46A423550FE0}" srcOrd="3" destOrd="0" parTransId="{F1FD7F0A-E511-7148-AF35-F84CD109407C}" sibTransId="{302729D0-72CC-6A42-98E9-4DC5FC952FCD}"/>
    <dgm:cxn modelId="{08E4858B-859B-354F-829E-953F17664A2F}" type="presOf" srcId="{E3249D12-FBF6-CE49-9E33-C86C0CC41A08}" destId="{7B12BFDC-2A3A-E64D-B1D3-C39F73ABAB5F}" srcOrd="0" destOrd="0" presId="urn:microsoft.com/office/officeart/2005/8/layout/radial6"/>
    <dgm:cxn modelId="{1B68938D-FF64-3748-B572-2C6B01CC9F44}" srcId="{06ABFB0C-726B-F841-96B6-1195FA3B1007}" destId="{22D732F3-C945-4542-9FD9-48DC44E296E5}" srcOrd="1" destOrd="0" parTransId="{6444B6EB-160A-014C-8D67-122A85875F19}" sibTransId="{FB82943C-3B5A-214C-BBD6-2412D81C097F}"/>
    <dgm:cxn modelId="{F27C34A2-7009-D445-AF78-CFC105ECBFB5}" type="presOf" srcId="{FB82943C-3B5A-214C-BBD6-2412D81C097F}" destId="{184AFB30-DF79-A844-AFFA-AB41ADC18F00}" srcOrd="0" destOrd="0" presId="urn:microsoft.com/office/officeart/2005/8/layout/radial6"/>
    <dgm:cxn modelId="{BE3C91CC-3986-A846-BF30-EDFF96D257D3}" srcId="{06ABFB0C-726B-F841-96B6-1195FA3B1007}" destId="{E3249D12-FBF6-CE49-9E33-C86C0CC41A08}" srcOrd="0" destOrd="0" parTransId="{A7B49E2C-11D0-4B49-A9D2-827209EC0399}" sibTransId="{000988E6-62A9-CC4C-9AD1-F2EB341C6ABB}"/>
    <dgm:cxn modelId="{047595ED-7E53-DE47-9EDC-065434E4AB00}" type="presOf" srcId="{0951929A-16AA-F84D-8AE1-A69FC18CE0D9}" destId="{CDD8993F-D5D1-7849-8A68-2C39EA46B1D9}" srcOrd="0" destOrd="0" presId="urn:microsoft.com/office/officeart/2005/8/layout/radial6"/>
    <dgm:cxn modelId="{50A275F2-FF96-1F4A-82B7-DBA4D897A857}" type="presOf" srcId="{132AC08E-BC68-1443-9760-553A07E6F567}" destId="{D0176234-B859-DC40-9C8B-C9B7A1702CEB}" srcOrd="0" destOrd="0" presId="urn:microsoft.com/office/officeart/2005/8/layout/radial6"/>
    <dgm:cxn modelId="{3D253BFA-106B-334A-A6D3-C933240ADE15}" type="presOf" srcId="{06ABFB0C-726B-F841-96B6-1195FA3B1007}" destId="{D4D0ABC2-066B-7B4D-92C1-4C260A4B7B93}" srcOrd="0" destOrd="0" presId="urn:microsoft.com/office/officeart/2005/8/layout/radial6"/>
    <dgm:cxn modelId="{04CAA9F6-650F-F64E-BC37-B6EC6D146626}" type="presParOf" srcId="{CDD8993F-D5D1-7849-8A68-2C39EA46B1D9}" destId="{D4D0ABC2-066B-7B4D-92C1-4C260A4B7B93}" srcOrd="0" destOrd="0" presId="urn:microsoft.com/office/officeart/2005/8/layout/radial6"/>
    <dgm:cxn modelId="{11F077F5-7470-944F-BE4B-F03ECAB7EF52}" type="presParOf" srcId="{CDD8993F-D5D1-7849-8A68-2C39EA46B1D9}" destId="{7B12BFDC-2A3A-E64D-B1D3-C39F73ABAB5F}" srcOrd="1" destOrd="0" presId="urn:microsoft.com/office/officeart/2005/8/layout/radial6"/>
    <dgm:cxn modelId="{D6AC2AA4-DE0F-CB48-857F-442A360C3E1E}" type="presParOf" srcId="{CDD8993F-D5D1-7849-8A68-2C39EA46B1D9}" destId="{4CD129F4-CE78-834E-B6DB-1DD22B277894}" srcOrd="2" destOrd="0" presId="urn:microsoft.com/office/officeart/2005/8/layout/radial6"/>
    <dgm:cxn modelId="{28B0797B-7AD8-9B42-B285-BDEFB8DE6133}" type="presParOf" srcId="{CDD8993F-D5D1-7849-8A68-2C39EA46B1D9}" destId="{268959E5-0EBB-B743-8B13-64D1BFEE1905}" srcOrd="3" destOrd="0" presId="urn:microsoft.com/office/officeart/2005/8/layout/radial6"/>
    <dgm:cxn modelId="{7F8C10F4-4A11-DB4C-96A1-E1ABD6606238}" type="presParOf" srcId="{CDD8993F-D5D1-7849-8A68-2C39EA46B1D9}" destId="{815E0932-8E28-1547-AC98-4E0049C803C4}" srcOrd="4" destOrd="0" presId="urn:microsoft.com/office/officeart/2005/8/layout/radial6"/>
    <dgm:cxn modelId="{A9BF9BE2-012B-E943-9ADD-5B089F2DFB6C}" type="presParOf" srcId="{CDD8993F-D5D1-7849-8A68-2C39EA46B1D9}" destId="{CC95CA05-20DE-5749-A2C0-005193EC1021}" srcOrd="5" destOrd="0" presId="urn:microsoft.com/office/officeart/2005/8/layout/radial6"/>
    <dgm:cxn modelId="{479BD27D-538D-4B4B-872B-198516CFC5A5}" type="presParOf" srcId="{CDD8993F-D5D1-7849-8A68-2C39EA46B1D9}" destId="{184AFB30-DF79-A844-AFFA-AB41ADC18F00}" srcOrd="6" destOrd="0" presId="urn:microsoft.com/office/officeart/2005/8/layout/radial6"/>
    <dgm:cxn modelId="{612BCB44-E1D6-914C-94DD-05B885FC39C1}" type="presParOf" srcId="{CDD8993F-D5D1-7849-8A68-2C39EA46B1D9}" destId="{4BE723EE-18A2-3148-92DE-B2B72FF35FB4}" srcOrd="7" destOrd="0" presId="urn:microsoft.com/office/officeart/2005/8/layout/radial6"/>
    <dgm:cxn modelId="{35DBCC82-4721-544C-BF28-F5BAB06F6308}" type="presParOf" srcId="{CDD8993F-D5D1-7849-8A68-2C39EA46B1D9}" destId="{1D89252D-C557-4146-82B9-E5532154EF04}" srcOrd="8" destOrd="0" presId="urn:microsoft.com/office/officeart/2005/8/layout/radial6"/>
    <dgm:cxn modelId="{4AAB17F6-80B2-DB49-8608-E521424F16FC}" type="presParOf" srcId="{CDD8993F-D5D1-7849-8A68-2C39EA46B1D9}" destId="{D0176234-B859-DC40-9C8B-C9B7A1702CEB}" srcOrd="9" destOrd="0" presId="urn:microsoft.com/office/officeart/2005/8/layout/radial6"/>
    <dgm:cxn modelId="{0A0FD265-BE59-5B46-8CE9-EE3B223DEDD1}" type="presParOf" srcId="{CDD8993F-D5D1-7849-8A68-2C39EA46B1D9}" destId="{5CD64A15-92DB-F347-AEEF-BF325DD1D4E8}" srcOrd="10" destOrd="0" presId="urn:microsoft.com/office/officeart/2005/8/layout/radial6"/>
    <dgm:cxn modelId="{0FBDE14D-0C72-454E-93E9-E8C501B8717C}" type="presParOf" srcId="{CDD8993F-D5D1-7849-8A68-2C39EA46B1D9}" destId="{994C8C1D-1961-2642-B781-A8BCDFDF08C8}" srcOrd="11" destOrd="0" presId="urn:microsoft.com/office/officeart/2005/8/layout/radial6"/>
    <dgm:cxn modelId="{2190509C-8A4B-A949-8248-8BDD1E02813E}" type="presParOf" srcId="{CDD8993F-D5D1-7849-8A68-2C39EA46B1D9}" destId="{E32A12F3-FA53-E145-9D08-14C39B3929A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E4C0AA-C509-8F45-A879-9413904EE9B1}" type="doc">
      <dgm:prSet loTypeId="urn:microsoft.com/office/officeart/2005/8/layout/balance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98A1ACA-531A-094B-B3D0-000C4608CF52}">
      <dgm:prSet phldrT="[Texto]"/>
      <dgm:spPr/>
      <dgm:t>
        <a:bodyPr/>
        <a:lstStyle/>
        <a:p>
          <a:r>
            <a:rPr lang="es-ES" dirty="0"/>
            <a:t>MEN</a:t>
          </a:r>
        </a:p>
      </dgm:t>
    </dgm:pt>
    <dgm:pt modelId="{6FD2D09F-7138-E64E-B9F4-522A5BD1FBED}" type="parTrans" cxnId="{1F784835-4D96-3748-BF7A-F7EBB207039F}">
      <dgm:prSet/>
      <dgm:spPr/>
      <dgm:t>
        <a:bodyPr/>
        <a:lstStyle/>
        <a:p>
          <a:endParaRPr lang="es-ES"/>
        </a:p>
      </dgm:t>
    </dgm:pt>
    <dgm:pt modelId="{9E89A5FA-87DE-D643-8107-73996BC6B63A}" type="sibTrans" cxnId="{1F784835-4D96-3748-BF7A-F7EBB207039F}">
      <dgm:prSet/>
      <dgm:spPr/>
      <dgm:t>
        <a:bodyPr/>
        <a:lstStyle/>
        <a:p>
          <a:endParaRPr lang="es-ES"/>
        </a:p>
      </dgm:t>
    </dgm:pt>
    <dgm:pt modelId="{D1039D1B-EA54-DB41-ACD1-09EDC9EF4836}">
      <dgm:prSet phldrT="[Texto]"/>
      <dgm:spPr/>
      <dgm:t>
        <a:bodyPr/>
        <a:lstStyle/>
        <a:p>
          <a:r>
            <a:rPr lang="es-ES" dirty="0"/>
            <a:t>S.E.D.</a:t>
          </a:r>
        </a:p>
      </dgm:t>
    </dgm:pt>
    <dgm:pt modelId="{5BCA8964-84D6-7C49-A901-14846CED7110}" type="parTrans" cxnId="{3E88A04F-1E96-DF4D-AF99-011A65A44327}">
      <dgm:prSet/>
      <dgm:spPr/>
      <dgm:t>
        <a:bodyPr/>
        <a:lstStyle/>
        <a:p>
          <a:endParaRPr lang="es-ES"/>
        </a:p>
      </dgm:t>
    </dgm:pt>
    <dgm:pt modelId="{B275E75C-D427-9547-9F89-B0930F3134A5}" type="sibTrans" cxnId="{3E88A04F-1E96-DF4D-AF99-011A65A44327}">
      <dgm:prSet/>
      <dgm:spPr/>
      <dgm:t>
        <a:bodyPr/>
        <a:lstStyle/>
        <a:p>
          <a:endParaRPr lang="es-ES"/>
        </a:p>
      </dgm:t>
    </dgm:pt>
    <dgm:pt modelId="{D038C47B-9963-6D47-8813-9E4CEA299C7C}">
      <dgm:prSet phldrT="[Texto]"/>
      <dgm:spPr/>
      <dgm:t>
        <a:bodyPr/>
        <a:lstStyle/>
        <a:p>
          <a:r>
            <a:rPr lang="es-ES" dirty="0"/>
            <a:t>OMS</a:t>
          </a:r>
        </a:p>
      </dgm:t>
    </dgm:pt>
    <dgm:pt modelId="{E8363215-32CC-0448-9532-1EBEDAC92CD5}" type="parTrans" cxnId="{953FC202-02E8-D04D-AD39-386FB0A02B5C}">
      <dgm:prSet/>
      <dgm:spPr/>
      <dgm:t>
        <a:bodyPr/>
        <a:lstStyle/>
        <a:p>
          <a:endParaRPr lang="es-ES"/>
        </a:p>
      </dgm:t>
    </dgm:pt>
    <dgm:pt modelId="{D0A06437-8B88-BF42-9A9C-0A75C0421699}" type="sibTrans" cxnId="{953FC202-02E8-D04D-AD39-386FB0A02B5C}">
      <dgm:prSet/>
      <dgm:spPr/>
      <dgm:t>
        <a:bodyPr/>
        <a:lstStyle/>
        <a:p>
          <a:endParaRPr lang="es-ES"/>
        </a:p>
      </dgm:t>
    </dgm:pt>
    <dgm:pt modelId="{99AAC265-DAA5-B948-AC19-941310B7CD29}">
      <dgm:prSet phldrT="[Texto]"/>
      <dgm:spPr/>
      <dgm:t>
        <a:bodyPr/>
        <a:lstStyle/>
        <a:p>
          <a:r>
            <a:rPr lang="es-ES" dirty="0"/>
            <a:t>NORMAS</a:t>
          </a:r>
        </a:p>
      </dgm:t>
    </dgm:pt>
    <dgm:pt modelId="{F326BC75-CB7B-A048-AE5E-575D8C75B0BD}" type="parTrans" cxnId="{AF91F2C8-2B4A-BF42-8781-37F79919BE0A}">
      <dgm:prSet/>
      <dgm:spPr/>
      <dgm:t>
        <a:bodyPr/>
        <a:lstStyle/>
        <a:p>
          <a:endParaRPr lang="es-ES"/>
        </a:p>
      </dgm:t>
    </dgm:pt>
    <dgm:pt modelId="{D83E6BD5-6CDE-404F-BDFA-BC6D542BFA35}" type="sibTrans" cxnId="{AF91F2C8-2B4A-BF42-8781-37F79919BE0A}">
      <dgm:prSet/>
      <dgm:spPr/>
      <dgm:t>
        <a:bodyPr/>
        <a:lstStyle/>
        <a:p>
          <a:endParaRPr lang="es-ES"/>
        </a:p>
      </dgm:t>
    </dgm:pt>
    <dgm:pt modelId="{5AF06611-A651-9143-97EA-CCC0A63EE845}">
      <dgm:prSet phldrT="[Texto]"/>
      <dgm:spPr/>
      <dgm:t>
        <a:bodyPr/>
        <a:lstStyle/>
        <a:p>
          <a:r>
            <a:rPr lang="es-ES" dirty="0"/>
            <a:t>FACE NEW</a:t>
          </a:r>
        </a:p>
      </dgm:t>
    </dgm:pt>
    <dgm:pt modelId="{D4EF7607-21F8-DC47-AA09-88EAA1FE117B}" type="parTrans" cxnId="{D715D2F4-73B5-BA48-8E6F-9E2318F33049}">
      <dgm:prSet/>
      <dgm:spPr/>
      <dgm:t>
        <a:bodyPr/>
        <a:lstStyle/>
        <a:p>
          <a:endParaRPr lang="es-ES"/>
        </a:p>
      </dgm:t>
    </dgm:pt>
    <dgm:pt modelId="{B8569C45-D4A6-644D-A4B9-6839ED7380B9}" type="sibTrans" cxnId="{D715D2F4-73B5-BA48-8E6F-9E2318F33049}">
      <dgm:prSet/>
      <dgm:spPr/>
      <dgm:t>
        <a:bodyPr/>
        <a:lstStyle/>
        <a:p>
          <a:endParaRPr lang="es-ES"/>
        </a:p>
      </dgm:t>
    </dgm:pt>
    <dgm:pt modelId="{C1AA9028-C59D-EF46-A926-1AC5C571D61C}">
      <dgm:prSet phldrT="[Texto]"/>
      <dgm:spPr/>
      <dgm:t>
        <a:bodyPr/>
        <a:lstStyle/>
        <a:p>
          <a:r>
            <a:rPr lang="es-ES" dirty="0"/>
            <a:t>FECODE</a:t>
          </a:r>
        </a:p>
      </dgm:t>
    </dgm:pt>
    <dgm:pt modelId="{E9127498-9106-1A43-8560-4476A0A4784D}" type="parTrans" cxnId="{5FA0E9DA-3FD7-2F4D-8CCA-ABA3ED97042B}">
      <dgm:prSet/>
      <dgm:spPr/>
      <dgm:t>
        <a:bodyPr/>
        <a:lstStyle/>
        <a:p>
          <a:endParaRPr lang="es-ES"/>
        </a:p>
      </dgm:t>
    </dgm:pt>
    <dgm:pt modelId="{96EF108F-8248-A44E-AD66-110CED4B90E3}" type="sibTrans" cxnId="{5FA0E9DA-3FD7-2F4D-8CCA-ABA3ED97042B}">
      <dgm:prSet/>
      <dgm:spPr/>
      <dgm:t>
        <a:bodyPr/>
        <a:lstStyle/>
        <a:p>
          <a:endParaRPr lang="es-ES"/>
        </a:p>
      </dgm:t>
    </dgm:pt>
    <dgm:pt modelId="{E6A26896-796A-014E-87C1-CEC0CF5EA221}">
      <dgm:prSet/>
      <dgm:spPr/>
      <dgm:t>
        <a:bodyPr/>
        <a:lstStyle/>
        <a:p>
          <a:r>
            <a:rPr lang="es-ES" dirty="0"/>
            <a:t>CONFERENCIAS M.E.N.</a:t>
          </a:r>
        </a:p>
      </dgm:t>
    </dgm:pt>
    <dgm:pt modelId="{AE2CBB93-0D07-1542-9F9C-97DCF04752D2}" type="parTrans" cxnId="{147B7D98-81DD-DB40-8947-6C4906D09351}">
      <dgm:prSet/>
      <dgm:spPr/>
      <dgm:t>
        <a:bodyPr/>
        <a:lstStyle/>
        <a:p>
          <a:endParaRPr lang="es-ES"/>
        </a:p>
      </dgm:t>
    </dgm:pt>
    <dgm:pt modelId="{552C059C-64BC-8649-8038-5FCE2982F398}" type="sibTrans" cxnId="{147B7D98-81DD-DB40-8947-6C4906D09351}">
      <dgm:prSet/>
      <dgm:spPr/>
      <dgm:t>
        <a:bodyPr/>
        <a:lstStyle/>
        <a:p>
          <a:endParaRPr lang="es-ES"/>
        </a:p>
      </dgm:t>
    </dgm:pt>
    <dgm:pt modelId="{48A294E1-11E2-B648-BBA6-5C7227CEEFDB}" type="pres">
      <dgm:prSet presAssocID="{D3E4C0AA-C509-8F45-A879-9413904EE9B1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4676DE31-5DBA-3C4A-9D76-25D4E3E72DC3}" type="pres">
      <dgm:prSet presAssocID="{D3E4C0AA-C509-8F45-A879-9413904EE9B1}" presName="dummyMaxCanvas" presStyleCnt="0"/>
      <dgm:spPr/>
    </dgm:pt>
    <dgm:pt modelId="{58F1C3AF-2792-B946-B640-ED54603267C7}" type="pres">
      <dgm:prSet presAssocID="{D3E4C0AA-C509-8F45-A879-9413904EE9B1}" presName="parentComposite" presStyleCnt="0"/>
      <dgm:spPr/>
    </dgm:pt>
    <dgm:pt modelId="{69EFA9D3-8AB1-EB44-833C-1F8A99634DD7}" type="pres">
      <dgm:prSet presAssocID="{D3E4C0AA-C509-8F45-A879-9413904EE9B1}" presName="parent1" presStyleLbl="alignAccFollowNode1" presStyleIdx="0" presStyleCnt="4">
        <dgm:presLayoutVars>
          <dgm:chMax val="4"/>
        </dgm:presLayoutVars>
      </dgm:prSet>
      <dgm:spPr/>
    </dgm:pt>
    <dgm:pt modelId="{E061D20D-0AF8-F641-BBB2-41994130CE76}" type="pres">
      <dgm:prSet presAssocID="{D3E4C0AA-C509-8F45-A879-9413904EE9B1}" presName="parent2" presStyleLbl="alignAccFollowNode1" presStyleIdx="1" presStyleCnt="4">
        <dgm:presLayoutVars>
          <dgm:chMax val="4"/>
        </dgm:presLayoutVars>
      </dgm:prSet>
      <dgm:spPr/>
    </dgm:pt>
    <dgm:pt modelId="{1B3EC678-9FF1-6D47-9861-C371508C5AEE}" type="pres">
      <dgm:prSet presAssocID="{D3E4C0AA-C509-8F45-A879-9413904EE9B1}" presName="childrenComposite" presStyleCnt="0"/>
      <dgm:spPr/>
    </dgm:pt>
    <dgm:pt modelId="{9386AD4D-F301-1340-AE41-B380C04064EC}" type="pres">
      <dgm:prSet presAssocID="{D3E4C0AA-C509-8F45-A879-9413904EE9B1}" presName="dummyMaxCanvas_ChildArea" presStyleCnt="0"/>
      <dgm:spPr/>
    </dgm:pt>
    <dgm:pt modelId="{DF14C8C5-4D8B-B247-8B74-C28564D3DE4C}" type="pres">
      <dgm:prSet presAssocID="{D3E4C0AA-C509-8F45-A879-9413904EE9B1}" presName="fulcrum" presStyleLbl="alignAccFollowNode1" presStyleIdx="2" presStyleCnt="4"/>
      <dgm:spPr>
        <a:solidFill>
          <a:schemeClr val="bg2">
            <a:lumMod val="25000"/>
            <a:alpha val="90000"/>
          </a:schemeClr>
        </a:solidFill>
      </dgm:spPr>
    </dgm:pt>
    <dgm:pt modelId="{47CC0E36-223E-E74B-BE66-A8360B52E1C5}" type="pres">
      <dgm:prSet presAssocID="{D3E4C0AA-C509-8F45-A879-9413904EE9B1}" presName="balance_14" presStyleLbl="alignAccFollowNode1" presStyleIdx="3" presStyleCnt="4">
        <dgm:presLayoutVars>
          <dgm:bulletEnabled val="1"/>
        </dgm:presLayoutVars>
      </dgm:prSet>
      <dgm:spPr/>
    </dgm:pt>
    <dgm:pt modelId="{E1EA0DBB-9EF4-AA49-9F30-BD82C4AAD8AC}" type="pres">
      <dgm:prSet presAssocID="{D3E4C0AA-C509-8F45-A879-9413904EE9B1}" presName="right_14_1" presStyleLbl="node1" presStyleIdx="0" presStyleCnt="5">
        <dgm:presLayoutVars>
          <dgm:bulletEnabled val="1"/>
        </dgm:presLayoutVars>
      </dgm:prSet>
      <dgm:spPr/>
    </dgm:pt>
    <dgm:pt modelId="{3F80ED46-B7A3-DF49-A157-B409BA1B4F77}" type="pres">
      <dgm:prSet presAssocID="{D3E4C0AA-C509-8F45-A879-9413904EE9B1}" presName="right_14_2" presStyleLbl="node1" presStyleIdx="1" presStyleCnt="5">
        <dgm:presLayoutVars>
          <dgm:bulletEnabled val="1"/>
        </dgm:presLayoutVars>
      </dgm:prSet>
      <dgm:spPr/>
    </dgm:pt>
    <dgm:pt modelId="{85886EEF-41C8-0E48-AEBD-8D3C15A2C2A9}" type="pres">
      <dgm:prSet presAssocID="{D3E4C0AA-C509-8F45-A879-9413904EE9B1}" presName="right_14_3" presStyleLbl="node1" presStyleIdx="2" presStyleCnt="5">
        <dgm:presLayoutVars>
          <dgm:bulletEnabled val="1"/>
        </dgm:presLayoutVars>
      </dgm:prSet>
      <dgm:spPr/>
    </dgm:pt>
    <dgm:pt modelId="{28BB7F27-3400-1546-B500-3EFBBE4F6D4B}" type="pres">
      <dgm:prSet presAssocID="{D3E4C0AA-C509-8F45-A879-9413904EE9B1}" presName="right_14_4" presStyleLbl="node1" presStyleIdx="3" presStyleCnt="5">
        <dgm:presLayoutVars>
          <dgm:bulletEnabled val="1"/>
        </dgm:presLayoutVars>
      </dgm:prSet>
      <dgm:spPr/>
    </dgm:pt>
    <dgm:pt modelId="{30229DF4-132F-D243-95E7-0F6E79450631}" type="pres">
      <dgm:prSet presAssocID="{D3E4C0AA-C509-8F45-A879-9413904EE9B1}" presName="left_14_1" presStyleLbl="node1" presStyleIdx="4" presStyleCnt="5">
        <dgm:presLayoutVars>
          <dgm:bulletEnabled val="1"/>
        </dgm:presLayoutVars>
      </dgm:prSet>
      <dgm:spPr/>
    </dgm:pt>
  </dgm:ptLst>
  <dgm:cxnLst>
    <dgm:cxn modelId="{953FC202-02E8-D04D-AD39-386FB0A02B5C}" srcId="{D3E4C0AA-C509-8F45-A879-9413904EE9B1}" destId="{D038C47B-9963-6D47-8813-9E4CEA299C7C}" srcOrd="1" destOrd="0" parTransId="{E8363215-32CC-0448-9532-1EBEDAC92CD5}" sibTransId="{D0A06437-8B88-BF42-9A9C-0A75C0421699}"/>
    <dgm:cxn modelId="{4AD1411F-F8AA-334D-B2C0-1A1BC77718F9}" type="presOf" srcId="{E6A26896-796A-014E-87C1-CEC0CF5EA221}" destId="{28BB7F27-3400-1546-B500-3EFBBE4F6D4B}" srcOrd="0" destOrd="0" presId="urn:microsoft.com/office/officeart/2005/8/layout/balance1"/>
    <dgm:cxn modelId="{69242D30-A154-8E41-A404-22D773F13360}" type="presOf" srcId="{5AF06611-A651-9143-97EA-CCC0A63EE845}" destId="{3F80ED46-B7A3-DF49-A157-B409BA1B4F77}" srcOrd="0" destOrd="0" presId="urn:microsoft.com/office/officeart/2005/8/layout/balance1"/>
    <dgm:cxn modelId="{1F784835-4D96-3748-BF7A-F7EBB207039F}" srcId="{D3E4C0AA-C509-8F45-A879-9413904EE9B1}" destId="{E98A1ACA-531A-094B-B3D0-000C4608CF52}" srcOrd="0" destOrd="0" parTransId="{6FD2D09F-7138-E64E-B9F4-522A5BD1FBED}" sibTransId="{9E89A5FA-87DE-D643-8107-73996BC6B63A}"/>
    <dgm:cxn modelId="{D90E9438-B41A-F74E-9720-267852A7BC4F}" type="presOf" srcId="{D038C47B-9963-6D47-8813-9E4CEA299C7C}" destId="{E061D20D-0AF8-F641-BBB2-41994130CE76}" srcOrd="0" destOrd="0" presId="urn:microsoft.com/office/officeart/2005/8/layout/balance1"/>
    <dgm:cxn modelId="{465C5B43-970B-384D-BF12-B1BB46482F12}" type="presOf" srcId="{E98A1ACA-531A-094B-B3D0-000C4608CF52}" destId="{69EFA9D3-8AB1-EB44-833C-1F8A99634DD7}" srcOrd="0" destOrd="0" presId="urn:microsoft.com/office/officeart/2005/8/layout/balance1"/>
    <dgm:cxn modelId="{3E88A04F-1E96-DF4D-AF99-011A65A44327}" srcId="{E98A1ACA-531A-094B-B3D0-000C4608CF52}" destId="{D1039D1B-EA54-DB41-ACD1-09EDC9EF4836}" srcOrd="0" destOrd="0" parTransId="{5BCA8964-84D6-7C49-A901-14846CED7110}" sibTransId="{B275E75C-D427-9547-9F89-B0930F3134A5}"/>
    <dgm:cxn modelId="{147B7D98-81DD-DB40-8947-6C4906D09351}" srcId="{D038C47B-9963-6D47-8813-9E4CEA299C7C}" destId="{E6A26896-796A-014E-87C1-CEC0CF5EA221}" srcOrd="3" destOrd="0" parTransId="{AE2CBB93-0D07-1542-9F9C-97DCF04752D2}" sibTransId="{552C059C-64BC-8649-8038-5FCE2982F398}"/>
    <dgm:cxn modelId="{8013AC9D-5877-F247-973B-980369AB25EB}" type="presOf" srcId="{C1AA9028-C59D-EF46-A926-1AC5C571D61C}" destId="{85886EEF-41C8-0E48-AEBD-8D3C15A2C2A9}" srcOrd="0" destOrd="0" presId="urn:microsoft.com/office/officeart/2005/8/layout/balance1"/>
    <dgm:cxn modelId="{78E6A19F-E32F-B343-A6B3-F33D2B6C9801}" type="presOf" srcId="{99AAC265-DAA5-B948-AC19-941310B7CD29}" destId="{E1EA0DBB-9EF4-AA49-9F30-BD82C4AAD8AC}" srcOrd="0" destOrd="0" presId="urn:microsoft.com/office/officeart/2005/8/layout/balance1"/>
    <dgm:cxn modelId="{AF91F2C8-2B4A-BF42-8781-37F79919BE0A}" srcId="{D038C47B-9963-6D47-8813-9E4CEA299C7C}" destId="{99AAC265-DAA5-B948-AC19-941310B7CD29}" srcOrd="0" destOrd="0" parTransId="{F326BC75-CB7B-A048-AE5E-575D8C75B0BD}" sibTransId="{D83E6BD5-6CDE-404F-BDFA-BC6D542BFA35}"/>
    <dgm:cxn modelId="{5FA0E9DA-3FD7-2F4D-8CCA-ABA3ED97042B}" srcId="{D038C47B-9963-6D47-8813-9E4CEA299C7C}" destId="{C1AA9028-C59D-EF46-A926-1AC5C571D61C}" srcOrd="2" destOrd="0" parTransId="{E9127498-9106-1A43-8560-4476A0A4784D}" sibTransId="{96EF108F-8248-A44E-AD66-110CED4B90E3}"/>
    <dgm:cxn modelId="{A9B48AE8-8468-744F-8938-CF90C12125A9}" type="presOf" srcId="{D1039D1B-EA54-DB41-ACD1-09EDC9EF4836}" destId="{30229DF4-132F-D243-95E7-0F6E79450631}" srcOrd="0" destOrd="0" presId="urn:microsoft.com/office/officeart/2005/8/layout/balance1"/>
    <dgm:cxn modelId="{D715D2F4-73B5-BA48-8E6F-9E2318F33049}" srcId="{D038C47B-9963-6D47-8813-9E4CEA299C7C}" destId="{5AF06611-A651-9143-97EA-CCC0A63EE845}" srcOrd="1" destOrd="0" parTransId="{D4EF7607-21F8-DC47-AA09-88EAA1FE117B}" sibTransId="{B8569C45-D4A6-644D-A4B9-6839ED7380B9}"/>
    <dgm:cxn modelId="{181FEEFE-B57C-CF45-8073-BE8C2B2F6ACC}" type="presOf" srcId="{D3E4C0AA-C509-8F45-A879-9413904EE9B1}" destId="{48A294E1-11E2-B648-BBA6-5C7227CEEFDB}" srcOrd="0" destOrd="0" presId="urn:microsoft.com/office/officeart/2005/8/layout/balance1"/>
    <dgm:cxn modelId="{09D03219-7C1C-954C-9842-D4B5E2EB1837}" type="presParOf" srcId="{48A294E1-11E2-B648-BBA6-5C7227CEEFDB}" destId="{4676DE31-5DBA-3C4A-9D76-25D4E3E72DC3}" srcOrd="0" destOrd="0" presId="urn:microsoft.com/office/officeart/2005/8/layout/balance1"/>
    <dgm:cxn modelId="{3675D544-F3C8-D546-8F86-9B855A6F7495}" type="presParOf" srcId="{48A294E1-11E2-B648-BBA6-5C7227CEEFDB}" destId="{58F1C3AF-2792-B946-B640-ED54603267C7}" srcOrd="1" destOrd="0" presId="urn:microsoft.com/office/officeart/2005/8/layout/balance1"/>
    <dgm:cxn modelId="{E14F414F-2CDA-914D-91C8-3AB0730B76D4}" type="presParOf" srcId="{58F1C3AF-2792-B946-B640-ED54603267C7}" destId="{69EFA9D3-8AB1-EB44-833C-1F8A99634DD7}" srcOrd="0" destOrd="0" presId="urn:microsoft.com/office/officeart/2005/8/layout/balance1"/>
    <dgm:cxn modelId="{AE615813-0433-7E43-80AD-C9CDCA5B7E07}" type="presParOf" srcId="{58F1C3AF-2792-B946-B640-ED54603267C7}" destId="{E061D20D-0AF8-F641-BBB2-41994130CE76}" srcOrd="1" destOrd="0" presId="urn:microsoft.com/office/officeart/2005/8/layout/balance1"/>
    <dgm:cxn modelId="{D1567333-BD78-D04D-9323-B579A1E6E486}" type="presParOf" srcId="{48A294E1-11E2-B648-BBA6-5C7227CEEFDB}" destId="{1B3EC678-9FF1-6D47-9861-C371508C5AEE}" srcOrd="2" destOrd="0" presId="urn:microsoft.com/office/officeart/2005/8/layout/balance1"/>
    <dgm:cxn modelId="{1A9F12BB-6FF6-C44A-956E-3956D327B133}" type="presParOf" srcId="{1B3EC678-9FF1-6D47-9861-C371508C5AEE}" destId="{9386AD4D-F301-1340-AE41-B380C04064EC}" srcOrd="0" destOrd="0" presId="urn:microsoft.com/office/officeart/2005/8/layout/balance1"/>
    <dgm:cxn modelId="{D6C87E49-AF9D-C743-9E3C-5968405ED549}" type="presParOf" srcId="{1B3EC678-9FF1-6D47-9861-C371508C5AEE}" destId="{DF14C8C5-4D8B-B247-8B74-C28564D3DE4C}" srcOrd="1" destOrd="0" presId="urn:microsoft.com/office/officeart/2005/8/layout/balance1"/>
    <dgm:cxn modelId="{649DAB89-151F-8741-A8CE-A9C677474745}" type="presParOf" srcId="{1B3EC678-9FF1-6D47-9861-C371508C5AEE}" destId="{47CC0E36-223E-E74B-BE66-A8360B52E1C5}" srcOrd="2" destOrd="0" presId="urn:microsoft.com/office/officeart/2005/8/layout/balance1"/>
    <dgm:cxn modelId="{35B698BD-4FDF-3743-A3EF-01EF00C9FFE8}" type="presParOf" srcId="{1B3EC678-9FF1-6D47-9861-C371508C5AEE}" destId="{E1EA0DBB-9EF4-AA49-9F30-BD82C4AAD8AC}" srcOrd="3" destOrd="0" presId="urn:microsoft.com/office/officeart/2005/8/layout/balance1"/>
    <dgm:cxn modelId="{312466A9-485F-C446-BA4A-08A110A6EE8D}" type="presParOf" srcId="{1B3EC678-9FF1-6D47-9861-C371508C5AEE}" destId="{3F80ED46-B7A3-DF49-A157-B409BA1B4F77}" srcOrd="4" destOrd="0" presId="urn:microsoft.com/office/officeart/2005/8/layout/balance1"/>
    <dgm:cxn modelId="{6B98FEEF-C117-A345-BD00-5FCE3F7722F6}" type="presParOf" srcId="{1B3EC678-9FF1-6D47-9861-C371508C5AEE}" destId="{85886EEF-41C8-0E48-AEBD-8D3C15A2C2A9}" srcOrd="5" destOrd="0" presId="urn:microsoft.com/office/officeart/2005/8/layout/balance1"/>
    <dgm:cxn modelId="{412D1950-1AB4-264D-901E-82BC340C5324}" type="presParOf" srcId="{1B3EC678-9FF1-6D47-9861-C371508C5AEE}" destId="{28BB7F27-3400-1546-B500-3EFBBE4F6D4B}" srcOrd="6" destOrd="0" presId="urn:microsoft.com/office/officeart/2005/8/layout/balance1"/>
    <dgm:cxn modelId="{24AFBF43-25DE-4748-8C54-54F0339F19B4}" type="presParOf" srcId="{1B3EC678-9FF1-6D47-9861-C371508C5AEE}" destId="{30229DF4-132F-D243-95E7-0F6E79450631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D51397-6089-5E4B-8637-8515176B46BF}" type="doc">
      <dgm:prSet loTypeId="urn:microsoft.com/office/officeart/2005/8/layout/arrow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B482257-B566-4C4D-A999-5FFDD4B15451}">
      <dgm:prSet phldrT="[Texto]"/>
      <dgm:spPr/>
      <dgm:t>
        <a:bodyPr/>
        <a:lstStyle/>
        <a:p>
          <a:r>
            <a:rPr lang="es-ES" dirty="0"/>
            <a:t>Deserción </a:t>
          </a:r>
        </a:p>
      </dgm:t>
    </dgm:pt>
    <dgm:pt modelId="{9D71A08C-0E5E-6E4C-8651-CF829B1C3BEA}" type="parTrans" cxnId="{ED709F84-94A8-1146-8693-E3709B0DF8F8}">
      <dgm:prSet/>
      <dgm:spPr/>
      <dgm:t>
        <a:bodyPr/>
        <a:lstStyle/>
        <a:p>
          <a:endParaRPr lang="es-ES"/>
        </a:p>
      </dgm:t>
    </dgm:pt>
    <dgm:pt modelId="{C408FF5C-D938-D84D-BAA8-1DFE8C14481A}" type="sibTrans" cxnId="{ED709F84-94A8-1146-8693-E3709B0DF8F8}">
      <dgm:prSet/>
      <dgm:spPr/>
      <dgm:t>
        <a:bodyPr/>
        <a:lstStyle/>
        <a:p>
          <a:endParaRPr lang="es-ES"/>
        </a:p>
      </dgm:t>
    </dgm:pt>
    <dgm:pt modelId="{89746956-CD3D-8C41-9907-D2FC9F7F90B7}">
      <dgm:prSet phldrT="[Texto]"/>
      <dgm:spPr/>
      <dgm:t>
        <a:bodyPr/>
        <a:lstStyle/>
        <a:p>
          <a:r>
            <a:rPr lang="es-ES" dirty="0"/>
            <a:t>Deterioro planta física</a:t>
          </a:r>
        </a:p>
      </dgm:t>
    </dgm:pt>
    <dgm:pt modelId="{540ACC18-8C66-FC4C-80F5-052D5ED8A5EC}" type="parTrans" cxnId="{AC11D6F5-900B-B44F-A3B0-44F359DAFE03}">
      <dgm:prSet/>
      <dgm:spPr/>
      <dgm:t>
        <a:bodyPr/>
        <a:lstStyle/>
        <a:p>
          <a:endParaRPr lang="es-ES"/>
        </a:p>
      </dgm:t>
    </dgm:pt>
    <dgm:pt modelId="{3336C5AC-33B6-6C47-AAEF-F16A9BB95787}" type="sibTrans" cxnId="{AC11D6F5-900B-B44F-A3B0-44F359DAFE03}">
      <dgm:prSet/>
      <dgm:spPr/>
      <dgm:t>
        <a:bodyPr/>
        <a:lstStyle/>
        <a:p>
          <a:endParaRPr lang="es-ES"/>
        </a:p>
      </dgm:t>
    </dgm:pt>
    <dgm:pt modelId="{A008DFD9-CE8B-BD44-AA60-0150ACC267E3}">
      <dgm:prSet phldrT="[Texto]"/>
      <dgm:spPr/>
      <dgm:t>
        <a:bodyPr/>
        <a:lstStyle/>
        <a:p>
          <a:r>
            <a:rPr lang="es-ES" dirty="0"/>
            <a:t>Robos</a:t>
          </a:r>
        </a:p>
      </dgm:t>
    </dgm:pt>
    <dgm:pt modelId="{13C0A287-8841-824A-A8AB-C0C3F5F1F35B}" type="parTrans" cxnId="{8CF8E469-4904-B64A-9830-01875B790CEF}">
      <dgm:prSet/>
      <dgm:spPr/>
      <dgm:t>
        <a:bodyPr/>
        <a:lstStyle/>
        <a:p>
          <a:endParaRPr lang="es-ES"/>
        </a:p>
      </dgm:t>
    </dgm:pt>
    <dgm:pt modelId="{8EEB6B66-9F21-F54E-B474-724FC1E5E75E}" type="sibTrans" cxnId="{8CF8E469-4904-B64A-9830-01875B790CEF}">
      <dgm:prSet/>
      <dgm:spPr/>
      <dgm:t>
        <a:bodyPr/>
        <a:lstStyle/>
        <a:p>
          <a:endParaRPr lang="es-ES"/>
        </a:p>
      </dgm:t>
    </dgm:pt>
    <dgm:pt modelId="{8E06F3F3-CAE2-2641-B629-A240C88D1748}">
      <dgm:prSet/>
      <dgm:spPr/>
      <dgm:t>
        <a:bodyPr/>
        <a:lstStyle/>
        <a:p>
          <a:r>
            <a:rPr lang="es-ES" dirty="0"/>
            <a:t>Amenaza reclutamiento</a:t>
          </a:r>
        </a:p>
      </dgm:t>
    </dgm:pt>
    <dgm:pt modelId="{B235A251-E980-654C-AE4F-07828A249C69}" type="parTrans" cxnId="{0C222E09-DB3F-7047-9DEE-1F0128A34021}">
      <dgm:prSet/>
      <dgm:spPr/>
      <dgm:t>
        <a:bodyPr/>
        <a:lstStyle/>
        <a:p>
          <a:endParaRPr lang="es-ES"/>
        </a:p>
      </dgm:t>
    </dgm:pt>
    <dgm:pt modelId="{FCACDBAB-E4FC-0443-9B61-A8C075954075}" type="sibTrans" cxnId="{0C222E09-DB3F-7047-9DEE-1F0128A34021}">
      <dgm:prSet/>
      <dgm:spPr/>
      <dgm:t>
        <a:bodyPr/>
        <a:lstStyle/>
        <a:p>
          <a:endParaRPr lang="es-ES"/>
        </a:p>
      </dgm:t>
    </dgm:pt>
    <dgm:pt modelId="{E0A9D793-F3E4-984F-9373-24FEAC416156}">
      <dgm:prSet/>
      <dgm:spPr/>
      <dgm:t>
        <a:bodyPr/>
        <a:lstStyle/>
        <a:p>
          <a:r>
            <a:rPr lang="es-ES" dirty="0"/>
            <a:t>Chantaje. Educación por alimentos</a:t>
          </a:r>
        </a:p>
      </dgm:t>
    </dgm:pt>
    <dgm:pt modelId="{3557958F-A7C3-194B-B441-B3F846952AAF}" type="parTrans" cxnId="{341704DB-230C-E445-940D-7654AB875390}">
      <dgm:prSet/>
      <dgm:spPr/>
      <dgm:t>
        <a:bodyPr/>
        <a:lstStyle/>
        <a:p>
          <a:endParaRPr lang="es-ES"/>
        </a:p>
      </dgm:t>
    </dgm:pt>
    <dgm:pt modelId="{2A0F98BE-C5E7-744B-BA8A-053E3D286260}" type="sibTrans" cxnId="{341704DB-230C-E445-940D-7654AB875390}">
      <dgm:prSet/>
      <dgm:spPr/>
      <dgm:t>
        <a:bodyPr/>
        <a:lstStyle/>
        <a:p>
          <a:endParaRPr lang="es-ES"/>
        </a:p>
      </dgm:t>
    </dgm:pt>
    <dgm:pt modelId="{A5701E86-BE5F-224F-B4C6-45A4E00DEFF3}" type="pres">
      <dgm:prSet presAssocID="{55D51397-6089-5E4B-8637-8515176B46BF}" presName="arrowDiagram" presStyleCnt="0">
        <dgm:presLayoutVars>
          <dgm:chMax val="5"/>
          <dgm:dir/>
          <dgm:resizeHandles val="exact"/>
        </dgm:presLayoutVars>
      </dgm:prSet>
      <dgm:spPr/>
    </dgm:pt>
    <dgm:pt modelId="{497FA9DB-7EF2-3946-A9F9-E9394A752997}" type="pres">
      <dgm:prSet presAssocID="{55D51397-6089-5E4B-8637-8515176B46BF}" presName="arrow" presStyleLbl="bgShp" presStyleIdx="0" presStyleCnt="1" custLinFactNeighborX="5273" custLinFactNeighborY="9000"/>
      <dgm:spPr>
        <a:solidFill>
          <a:schemeClr val="bg2">
            <a:lumMod val="75000"/>
          </a:schemeClr>
        </a:solidFill>
      </dgm:spPr>
    </dgm:pt>
    <dgm:pt modelId="{18935667-145F-F547-A593-4D73C6549D81}" type="pres">
      <dgm:prSet presAssocID="{55D51397-6089-5E4B-8637-8515176B46BF}" presName="arrowDiagram5" presStyleCnt="0"/>
      <dgm:spPr/>
    </dgm:pt>
    <dgm:pt modelId="{F37071DB-FC9A-E447-80A4-0D5009F25999}" type="pres">
      <dgm:prSet presAssocID="{5B482257-B566-4C4D-A999-5FFDD4B15451}" presName="bullet5a" presStyleLbl="node1" presStyleIdx="0" presStyleCnt="5"/>
      <dgm:spPr>
        <a:solidFill>
          <a:srgbClr val="FF0000"/>
        </a:solidFill>
      </dgm:spPr>
    </dgm:pt>
    <dgm:pt modelId="{C259504F-2595-1241-A752-BDE40EA9108C}" type="pres">
      <dgm:prSet presAssocID="{5B482257-B566-4C4D-A999-5FFDD4B15451}" presName="textBox5a" presStyleLbl="revTx" presStyleIdx="0" presStyleCnt="5">
        <dgm:presLayoutVars>
          <dgm:bulletEnabled val="1"/>
        </dgm:presLayoutVars>
      </dgm:prSet>
      <dgm:spPr/>
    </dgm:pt>
    <dgm:pt modelId="{B60BC039-97C5-284F-8FCE-37EA8561DCAE}" type="pres">
      <dgm:prSet presAssocID="{89746956-CD3D-8C41-9907-D2FC9F7F90B7}" presName="bullet5b" presStyleLbl="node1" presStyleIdx="1" presStyleCnt="5"/>
      <dgm:spPr>
        <a:solidFill>
          <a:srgbClr val="FF0000"/>
        </a:solidFill>
      </dgm:spPr>
    </dgm:pt>
    <dgm:pt modelId="{AF2FBEBA-0F5D-724A-A60D-C6C0AA99C6B0}" type="pres">
      <dgm:prSet presAssocID="{89746956-CD3D-8C41-9907-D2FC9F7F90B7}" presName="textBox5b" presStyleLbl="revTx" presStyleIdx="1" presStyleCnt="5">
        <dgm:presLayoutVars>
          <dgm:bulletEnabled val="1"/>
        </dgm:presLayoutVars>
      </dgm:prSet>
      <dgm:spPr/>
    </dgm:pt>
    <dgm:pt modelId="{C8355275-0C69-BE4A-B606-6B283DC1CF32}" type="pres">
      <dgm:prSet presAssocID="{A008DFD9-CE8B-BD44-AA60-0150ACC267E3}" presName="bullet5c" presStyleLbl="node1" presStyleIdx="2" presStyleCnt="5"/>
      <dgm:spPr>
        <a:solidFill>
          <a:srgbClr val="FF0000"/>
        </a:solidFill>
      </dgm:spPr>
    </dgm:pt>
    <dgm:pt modelId="{CEC04E4C-66DB-8B4D-8A0A-8670944832DA}" type="pres">
      <dgm:prSet presAssocID="{A008DFD9-CE8B-BD44-AA60-0150ACC267E3}" presName="textBox5c" presStyleLbl="revTx" presStyleIdx="2" presStyleCnt="5">
        <dgm:presLayoutVars>
          <dgm:bulletEnabled val="1"/>
        </dgm:presLayoutVars>
      </dgm:prSet>
      <dgm:spPr/>
    </dgm:pt>
    <dgm:pt modelId="{CE011E5E-8637-A943-8DE8-2C3B480BED5F}" type="pres">
      <dgm:prSet presAssocID="{E0A9D793-F3E4-984F-9373-24FEAC416156}" presName="bullet5d" presStyleLbl="node1" presStyleIdx="3" presStyleCnt="5"/>
      <dgm:spPr>
        <a:solidFill>
          <a:srgbClr val="FF0000"/>
        </a:solidFill>
      </dgm:spPr>
    </dgm:pt>
    <dgm:pt modelId="{6C3F9B64-F847-CE4C-94CA-58A95BCE8819}" type="pres">
      <dgm:prSet presAssocID="{E0A9D793-F3E4-984F-9373-24FEAC416156}" presName="textBox5d" presStyleLbl="revTx" presStyleIdx="3" presStyleCnt="5">
        <dgm:presLayoutVars>
          <dgm:bulletEnabled val="1"/>
        </dgm:presLayoutVars>
      </dgm:prSet>
      <dgm:spPr/>
    </dgm:pt>
    <dgm:pt modelId="{4A5F5FFB-08D0-0245-82C6-28017277C3BF}" type="pres">
      <dgm:prSet presAssocID="{8E06F3F3-CAE2-2641-B629-A240C88D1748}" presName="bullet5e" presStyleLbl="node1" presStyleIdx="4" presStyleCnt="5"/>
      <dgm:spPr>
        <a:solidFill>
          <a:srgbClr val="FF0000"/>
        </a:solidFill>
      </dgm:spPr>
    </dgm:pt>
    <dgm:pt modelId="{61B23986-9D1D-1B4C-861D-228E2F934AE2}" type="pres">
      <dgm:prSet presAssocID="{8E06F3F3-CAE2-2641-B629-A240C88D1748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23B24403-3AA8-DE48-9DB8-BF082E49A363}" type="presOf" srcId="{55D51397-6089-5E4B-8637-8515176B46BF}" destId="{A5701E86-BE5F-224F-B4C6-45A4E00DEFF3}" srcOrd="0" destOrd="0" presId="urn:microsoft.com/office/officeart/2005/8/layout/arrow2"/>
    <dgm:cxn modelId="{0C222E09-DB3F-7047-9DEE-1F0128A34021}" srcId="{55D51397-6089-5E4B-8637-8515176B46BF}" destId="{8E06F3F3-CAE2-2641-B629-A240C88D1748}" srcOrd="4" destOrd="0" parTransId="{B235A251-E980-654C-AE4F-07828A249C69}" sibTransId="{FCACDBAB-E4FC-0443-9B61-A8C075954075}"/>
    <dgm:cxn modelId="{26CC9A1D-A4ED-3E4B-AB63-F92359F59E72}" type="presOf" srcId="{89746956-CD3D-8C41-9907-D2FC9F7F90B7}" destId="{AF2FBEBA-0F5D-724A-A60D-C6C0AA99C6B0}" srcOrd="0" destOrd="0" presId="urn:microsoft.com/office/officeart/2005/8/layout/arrow2"/>
    <dgm:cxn modelId="{5E81C068-8C05-3D41-A262-22E1AC0A301B}" type="presOf" srcId="{8E06F3F3-CAE2-2641-B629-A240C88D1748}" destId="{61B23986-9D1D-1B4C-861D-228E2F934AE2}" srcOrd="0" destOrd="0" presId="urn:microsoft.com/office/officeart/2005/8/layout/arrow2"/>
    <dgm:cxn modelId="{8CF8E469-4904-B64A-9830-01875B790CEF}" srcId="{55D51397-6089-5E4B-8637-8515176B46BF}" destId="{A008DFD9-CE8B-BD44-AA60-0150ACC267E3}" srcOrd="2" destOrd="0" parTransId="{13C0A287-8841-824A-A8AB-C0C3F5F1F35B}" sibTransId="{8EEB6B66-9F21-F54E-B474-724FC1E5E75E}"/>
    <dgm:cxn modelId="{ED709F84-94A8-1146-8693-E3709B0DF8F8}" srcId="{55D51397-6089-5E4B-8637-8515176B46BF}" destId="{5B482257-B566-4C4D-A999-5FFDD4B15451}" srcOrd="0" destOrd="0" parTransId="{9D71A08C-0E5E-6E4C-8651-CF829B1C3BEA}" sibTransId="{C408FF5C-D938-D84D-BAA8-1DFE8C14481A}"/>
    <dgm:cxn modelId="{DA05579D-9F5C-4D4F-A2BD-4B034BE2A42D}" type="presOf" srcId="{5B482257-B566-4C4D-A999-5FFDD4B15451}" destId="{C259504F-2595-1241-A752-BDE40EA9108C}" srcOrd="0" destOrd="0" presId="urn:microsoft.com/office/officeart/2005/8/layout/arrow2"/>
    <dgm:cxn modelId="{CC9426A6-6AB0-5646-A366-25157F6C774E}" type="presOf" srcId="{A008DFD9-CE8B-BD44-AA60-0150ACC267E3}" destId="{CEC04E4C-66DB-8B4D-8A0A-8670944832DA}" srcOrd="0" destOrd="0" presId="urn:microsoft.com/office/officeart/2005/8/layout/arrow2"/>
    <dgm:cxn modelId="{9281DECA-9E57-3848-8CC9-4931E5852A7C}" type="presOf" srcId="{E0A9D793-F3E4-984F-9373-24FEAC416156}" destId="{6C3F9B64-F847-CE4C-94CA-58A95BCE8819}" srcOrd="0" destOrd="0" presId="urn:microsoft.com/office/officeart/2005/8/layout/arrow2"/>
    <dgm:cxn modelId="{341704DB-230C-E445-940D-7654AB875390}" srcId="{55D51397-6089-5E4B-8637-8515176B46BF}" destId="{E0A9D793-F3E4-984F-9373-24FEAC416156}" srcOrd="3" destOrd="0" parTransId="{3557958F-A7C3-194B-B441-B3F846952AAF}" sibTransId="{2A0F98BE-C5E7-744B-BA8A-053E3D286260}"/>
    <dgm:cxn modelId="{AC11D6F5-900B-B44F-A3B0-44F359DAFE03}" srcId="{55D51397-6089-5E4B-8637-8515176B46BF}" destId="{89746956-CD3D-8C41-9907-D2FC9F7F90B7}" srcOrd="1" destOrd="0" parTransId="{540ACC18-8C66-FC4C-80F5-052D5ED8A5EC}" sibTransId="{3336C5AC-33B6-6C47-AAEF-F16A9BB95787}"/>
    <dgm:cxn modelId="{34B60552-D270-2F49-BF23-238838135967}" type="presParOf" srcId="{A5701E86-BE5F-224F-B4C6-45A4E00DEFF3}" destId="{497FA9DB-7EF2-3946-A9F9-E9394A752997}" srcOrd="0" destOrd="0" presId="urn:microsoft.com/office/officeart/2005/8/layout/arrow2"/>
    <dgm:cxn modelId="{2D237493-A03F-4645-97CF-2E967B2BB66A}" type="presParOf" srcId="{A5701E86-BE5F-224F-B4C6-45A4E00DEFF3}" destId="{18935667-145F-F547-A593-4D73C6549D81}" srcOrd="1" destOrd="0" presId="urn:microsoft.com/office/officeart/2005/8/layout/arrow2"/>
    <dgm:cxn modelId="{4BBB7256-4D13-AA4A-993F-63E83B98499F}" type="presParOf" srcId="{18935667-145F-F547-A593-4D73C6549D81}" destId="{F37071DB-FC9A-E447-80A4-0D5009F25999}" srcOrd="0" destOrd="0" presId="urn:microsoft.com/office/officeart/2005/8/layout/arrow2"/>
    <dgm:cxn modelId="{FA83EB29-16E7-2B41-9043-5865F49877F8}" type="presParOf" srcId="{18935667-145F-F547-A593-4D73C6549D81}" destId="{C259504F-2595-1241-A752-BDE40EA9108C}" srcOrd="1" destOrd="0" presId="urn:microsoft.com/office/officeart/2005/8/layout/arrow2"/>
    <dgm:cxn modelId="{E99E9DE5-667C-6D4C-811B-8856E0B93E4F}" type="presParOf" srcId="{18935667-145F-F547-A593-4D73C6549D81}" destId="{B60BC039-97C5-284F-8FCE-37EA8561DCAE}" srcOrd="2" destOrd="0" presId="urn:microsoft.com/office/officeart/2005/8/layout/arrow2"/>
    <dgm:cxn modelId="{B60C9721-9E00-D74B-9572-BB5A99F8EEFA}" type="presParOf" srcId="{18935667-145F-F547-A593-4D73C6549D81}" destId="{AF2FBEBA-0F5D-724A-A60D-C6C0AA99C6B0}" srcOrd="3" destOrd="0" presId="urn:microsoft.com/office/officeart/2005/8/layout/arrow2"/>
    <dgm:cxn modelId="{4D35E25E-BB1A-2144-855E-11E72C900F1D}" type="presParOf" srcId="{18935667-145F-F547-A593-4D73C6549D81}" destId="{C8355275-0C69-BE4A-B606-6B283DC1CF32}" srcOrd="4" destOrd="0" presId="urn:microsoft.com/office/officeart/2005/8/layout/arrow2"/>
    <dgm:cxn modelId="{36BDCC4C-26A8-D24F-89C4-D3C6EAF3B8EC}" type="presParOf" srcId="{18935667-145F-F547-A593-4D73C6549D81}" destId="{CEC04E4C-66DB-8B4D-8A0A-8670944832DA}" srcOrd="5" destOrd="0" presId="urn:microsoft.com/office/officeart/2005/8/layout/arrow2"/>
    <dgm:cxn modelId="{B1960BBC-2492-8344-A1D8-871C54E842B0}" type="presParOf" srcId="{18935667-145F-F547-A593-4D73C6549D81}" destId="{CE011E5E-8637-A943-8DE8-2C3B480BED5F}" srcOrd="6" destOrd="0" presId="urn:microsoft.com/office/officeart/2005/8/layout/arrow2"/>
    <dgm:cxn modelId="{9D8EE9B0-93D1-CA49-9773-C68FE75BC171}" type="presParOf" srcId="{18935667-145F-F547-A593-4D73C6549D81}" destId="{6C3F9B64-F847-CE4C-94CA-58A95BCE8819}" srcOrd="7" destOrd="0" presId="urn:microsoft.com/office/officeart/2005/8/layout/arrow2"/>
    <dgm:cxn modelId="{8328FD68-B277-A44A-8C2A-D94AE5A0B79B}" type="presParOf" srcId="{18935667-145F-F547-A593-4D73C6549D81}" destId="{4A5F5FFB-08D0-0245-82C6-28017277C3BF}" srcOrd="8" destOrd="0" presId="urn:microsoft.com/office/officeart/2005/8/layout/arrow2"/>
    <dgm:cxn modelId="{2A4DC56C-8B5F-BC48-9215-B6DCB698AA58}" type="presParOf" srcId="{18935667-145F-F547-A593-4D73C6549D81}" destId="{61B23986-9D1D-1B4C-861D-228E2F934AE2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63FFCE-D949-B940-B09B-7DBE5D3A684F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FD124AD-D53D-ED48-8871-D4D33CDD16FC}">
      <dgm:prSet phldrT="[Texto]"/>
      <dgm:spPr/>
      <dgm:t>
        <a:bodyPr/>
        <a:lstStyle/>
        <a:p>
          <a:r>
            <a:rPr lang="es-ES" dirty="0"/>
            <a:t>Municipio</a:t>
          </a:r>
        </a:p>
      </dgm:t>
    </dgm:pt>
    <dgm:pt modelId="{CB154BA4-AF9E-3047-930D-D5D52E7E03B0}" type="parTrans" cxnId="{2E0C83F7-97D3-E745-B31A-289C084DED19}">
      <dgm:prSet/>
      <dgm:spPr/>
      <dgm:t>
        <a:bodyPr/>
        <a:lstStyle/>
        <a:p>
          <a:endParaRPr lang="es-ES"/>
        </a:p>
      </dgm:t>
    </dgm:pt>
    <dgm:pt modelId="{3449106A-F9D3-7A47-96CE-DBDB23303BD4}" type="sibTrans" cxnId="{2E0C83F7-97D3-E745-B31A-289C084DED19}">
      <dgm:prSet/>
      <dgm:spPr/>
      <dgm:t>
        <a:bodyPr/>
        <a:lstStyle/>
        <a:p>
          <a:endParaRPr lang="es-ES"/>
        </a:p>
      </dgm:t>
    </dgm:pt>
    <dgm:pt modelId="{F120ED0F-A6CF-9F4F-BC67-DD44F5EEA2AA}">
      <dgm:prSet phldrT="[Texto]"/>
      <dgm:spPr/>
      <dgm:t>
        <a:bodyPr/>
        <a:lstStyle/>
        <a:p>
          <a:r>
            <a:rPr lang="es-ES" dirty="0"/>
            <a:t>Indecisos </a:t>
          </a:r>
        </a:p>
      </dgm:t>
    </dgm:pt>
    <dgm:pt modelId="{1D102A3A-E39D-754E-99FA-1BE879A682B8}" type="parTrans" cxnId="{88732B61-83B3-6945-8189-EB81F8FEA893}">
      <dgm:prSet/>
      <dgm:spPr/>
      <dgm:t>
        <a:bodyPr/>
        <a:lstStyle/>
        <a:p>
          <a:endParaRPr lang="es-ES"/>
        </a:p>
      </dgm:t>
    </dgm:pt>
    <dgm:pt modelId="{F949BF0C-8BDE-9440-B184-CAEAD4253B13}" type="sibTrans" cxnId="{88732B61-83B3-6945-8189-EB81F8FEA893}">
      <dgm:prSet/>
      <dgm:spPr/>
      <dgm:t>
        <a:bodyPr/>
        <a:lstStyle/>
        <a:p>
          <a:endParaRPr lang="es-ES"/>
        </a:p>
      </dgm:t>
    </dgm:pt>
    <dgm:pt modelId="{1B5378D2-87B7-C44F-9237-8A7A2D93DF08}">
      <dgm:prSet phldrT="[Texto]"/>
      <dgm:spPr/>
      <dgm:t>
        <a:bodyPr/>
        <a:lstStyle/>
        <a:p>
          <a:r>
            <a:rPr lang="es-ES" dirty="0"/>
            <a:t>Gobernador</a:t>
          </a:r>
        </a:p>
      </dgm:t>
    </dgm:pt>
    <dgm:pt modelId="{88F6A8D3-C99C-AB4A-8885-F9471F5C3D17}" type="parTrans" cxnId="{8B11DADA-8013-8E47-8D9A-897E7A5EAAB4}">
      <dgm:prSet/>
      <dgm:spPr/>
      <dgm:t>
        <a:bodyPr/>
        <a:lstStyle/>
        <a:p>
          <a:endParaRPr lang="es-ES"/>
        </a:p>
      </dgm:t>
    </dgm:pt>
    <dgm:pt modelId="{AF67C6AD-F58E-CB42-BAC0-45CAA8006804}" type="sibTrans" cxnId="{8B11DADA-8013-8E47-8D9A-897E7A5EAAB4}">
      <dgm:prSet/>
      <dgm:spPr/>
      <dgm:t>
        <a:bodyPr/>
        <a:lstStyle/>
        <a:p>
          <a:endParaRPr lang="es-ES"/>
        </a:p>
      </dgm:t>
    </dgm:pt>
    <dgm:pt modelId="{028EF188-CBAD-8146-A7D3-3EFD7FD761DA}">
      <dgm:prSet/>
      <dgm:spPr/>
      <dgm:t>
        <a:bodyPr/>
        <a:lstStyle/>
        <a:p>
          <a:r>
            <a:rPr lang="es-ES" dirty="0"/>
            <a:t>M.E.N. en sitio</a:t>
          </a:r>
        </a:p>
      </dgm:t>
    </dgm:pt>
    <dgm:pt modelId="{335E6C01-3E38-2243-A846-2E9C8882EA25}" type="parTrans" cxnId="{4866D8CF-FF2E-C940-8DAA-433B75D24176}">
      <dgm:prSet/>
      <dgm:spPr/>
      <dgm:t>
        <a:bodyPr/>
        <a:lstStyle/>
        <a:p>
          <a:endParaRPr lang="es-ES"/>
        </a:p>
      </dgm:t>
    </dgm:pt>
    <dgm:pt modelId="{7110A59D-9847-DC48-AC03-0054B5AD036F}" type="sibTrans" cxnId="{4866D8CF-FF2E-C940-8DAA-433B75D24176}">
      <dgm:prSet/>
      <dgm:spPr/>
      <dgm:t>
        <a:bodyPr/>
        <a:lstStyle/>
        <a:p>
          <a:endParaRPr lang="es-ES"/>
        </a:p>
      </dgm:t>
    </dgm:pt>
    <dgm:pt modelId="{69E42B7A-E859-8F4E-B81B-7DC2A583CB2C}" type="pres">
      <dgm:prSet presAssocID="{1B63FFCE-D949-B940-B09B-7DBE5D3A684F}" presName="Name0" presStyleCnt="0">
        <dgm:presLayoutVars>
          <dgm:chMax val="7"/>
          <dgm:chPref val="7"/>
          <dgm:dir/>
        </dgm:presLayoutVars>
      </dgm:prSet>
      <dgm:spPr/>
    </dgm:pt>
    <dgm:pt modelId="{4F93DDBF-A3E0-584B-98AD-EBF6641D4BD7}" type="pres">
      <dgm:prSet presAssocID="{1B63FFCE-D949-B940-B09B-7DBE5D3A684F}" presName="Name1" presStyleCnt="0"/>
      <dgm:spPr/>
    </dgm:pt>
    <dgm:pt modelId="{308BCAEF-BBC0-D840-8F7B-4CE4CE55E506}" type="pres">
      <dgm:prSet presAssocID="{1B63FFCE-D949-B940-B09B-7DBE5D3A684F}" presName="cycle" presStyleCnt="0"/>
      <dgm:spPr/>
    </dgm:pt>
    <dgm:pt modelId="{49C160E6-106D-9C48-98BA-68D6DECC7BF3}" type="pres">
      <dgm:prSet presAssocID="{1B63FFCE-D949-B940-B09B-7DBE5D3A684F}" presName="srcNode" presStyleLbl="node1" presStyleIdx="0" presStyleCnt="4"/>
      <dgm:spPr/>
    </dgm:pt>
    <dgm:pt modelId="{8437831E-F58C-024E-960C-AAF6BA75494F}" type="pres">
      <dgm:prSet presAssocID="{1B63FFCE-D949-B940-B09B-7DBE5D3A684F}" presName="conn" presStyleLbl="parChTrans1D2" presStyleIdx="0" presStyleCnt="1"/>
      <dgm:spPr/>
    </dgm:pt>
    <dgm:pt modelId="{1E8F5EC1-1765-6349-B9FC-833ED800AA80}" type="pres">
      <dgm:prSet presAssocID="{1B63FFCE-D949-B940-B09B-7DBE5D3A684F}" presName="extraNode" presStyleLbl="node1" presStyleIdx="0" presStyleCnt="4"/>
      <dgm:spPr/>
    </dgm:pt>
    <dgm:pt modelId="{DC23B527-F14A-9B4C-8C6B-3543CEA22354}" type="pres">
      <dgm:prSet presAssocID="{1B63FFCE-D949-B940-B09B-7DBE5D3A684F}" presName="dstNode" presStyleLbl="node1" presStyleIdx="0" presStyleCnt="4"/>
      <dgm:spPr/>
    </dgm:pt>
    <dgm:pt modelId="{A9795A58-B509-4B4E-9651-97924F83006A}" type="pres">
      <dgm:prSet presAssocID="{DFD124AD-D53D-ED48-8871-D4D33CDD16FC}" presName="text_1" presStyleLbl="node1" presStyleIdx="0" presStyleCnt="4">
        <dgm:presLayoutVars>
          <dgm:bulletEnabled val="1"/>
        </dgm:presLayoutVars>
      </dgm:prSet>
      <dgm:spPr/>
    </dgm:pt>
    <dgm:pt modelId="{50F6DE9C-7A67-3441-9F31-97C9484FEEE1}" type="pres">
      <dgm:prSet presAssocID="{DFD124AD-D53D-ED48-8871-D4D33CDD16FC}" presName="accent_1" presStyleCnt="0"/>
      <dgm:spPr/>
    </dgm:pt>
    <dgm:pt modelId="{1355733D-3098-7D4B-8891-0C9702A8B397}" type="pres">
      <dgm:prSet presAssocID="{DFD124AD-D53D-ED48-8871-D4D33CDD16FC}" presName="accentRepeatNode" presStyleLbl="solidFgAcc1" presStyleIdx="0" presStyleCnt="4"/>
      <dgm:spPr/>
    </dgm:pt>
    <dgm:pt modelId="{C1E1F9E3-4FF2-164C-8DB2-0ABDBA700056}" type="pres">
      <dgm:prSet presAssocID="{F120ED0F-A6CF-9F4F-BC67-DD44F5EEA2AA}" presName="text_2" presStyleLbl="node1" presStyleIdx="1" presStyleCnt="4">
        <dgm:presLayoutVars>
          <dgm:bulletEnabled val="1"/>
        </dgm:presLayoutVars>
      </dgm:prSet>
      <dgm:spPr/>
    </dgm:pt>
    <dgm:pt modelId="{65FBF63A-5CC1-E64F-B670-123940533E6F}" type="pres">
      <dgm:prSet presAssocID="{F120ED0F-A6CF-9F4F-BC67-DD44F5EEA2AA}" presName="accent_2" presStyleCnt="0"/>
      <dgm:spPr/>
    </dgm:pt>
    <dgm:pt modelId="{6F454804-9B92-F445-AA5F-AA63F449C8F9}" type="pres">
      <dgm:prSet presAssocID="{F120ED0F-A6CF-9F4F-BC67-DD44F5EEA2AA}" presName="accentRepeatNode" presStyleLbl="solidFgAcc1" presStyleIdx="1" presStyleCnt="4"/>
      <dgm:spPr/>
    </dgm:pt>
    <dgm:pt modelId="{7BDBD509-74DE-A34E-86D1-5B21489B6242}" type="pres">
      <dgm:prSet presAssocID="{028EF188-CBAD-8146-A7D3-3EFD7FD761DA}" presName="text_3" presStyleLbl="node1" presStyleIdx="2" presStyleCnt="4">
        <dgm:presLayoutVars>
          <dgm:bulletEnabled val="1"/>
        </dgm:presLayoutVars>
      </dgm:prSet>
      <dgm:spPr/>
    </dgm:pt>
    <dgm:pt modelId="{ED608356-B766-B74E-9F09-F78E37E280A2}" type="pres">
      <dgm:prSet presAssocID="{028EF188-CBAD-8146-A7D3-3EFD7FD761DA}" presName="accent_3" presStyleCnt="0"/>
      <dgm:spPr/>
    </dgm:pt>
    <dgm:pt modelId="{6C2B1EC6-5E99-2041-B0A1-49E68E4E55FB}" type="pres">
      <dgm:prSet presAssocID="{028EF188-CBAD-8146-A7D3-3EFD7FD761DA}" presName="accentRepeatNode" presStyleLbl="solidFgAcc1" presStyleIdx="2" presStyleCnt="4"/>
      <dgm:spPr/>
    </dgm:pt>
    <dgm:pt modelId="{06725D5D-AA64-EF49-ADBA-3F53E5E6A78C}" type="pres">
      <dgm:prSet presAssocID="{1B5378D2-87B7-C44F-9237-8A7A2D93DF08}" presName="text_4" presStyleLbl="node1" presStyleIdx="3" presStyleCnt="4">
        <dgm:presLayoutVars>
          <dgm:bulletEnabled val="1"/>
        </dgm:presLayoutVars>
      </dgm:prSet>
      <dgm:spPr/>
    </dgm:pt>
    <dgm:pt modelId="{7D9A998D-28F4-D94F-95B0-E962BD34A7D0}" type="pres">
      <dgm:prSet presAssocID="{1B5378D2-87B7-C44F-9237-8A7A2D93DF08}" presName="accent_4" presStyleCnt="0"/>
      <dgm:spPr/>
    </dgm:pt>
    <dgm:pt modelId="{9E36D1D9-0541-9B47-AD6C-68E51B1E90DA}" type="pres">
      <dgm:prSet presAssocID="{1B5378D2-87B7-C44F-9237-8A7A2D93DF08}" presName="accentRepeatNode" presStyleLbl="solidFgAcc1" presStyleIdx="3" presStyleCnt="4"/>
      <dgm:spPr/>
    </dgm:pt>
  </dgm:ptLst>
  <dgm:cxnLst>
    <dgm:cxn modelId="{9CEABF01-90E3-414F-A638-927999043D07}" type="presOf" srcId="{1B5378D2-87B7-C44F-9237-8A7A2D93DF08}" destId="{06725D5D-AA64-EF49-ADBA-3F53E5E6A78C}" srcOrd="0" destOrd="0" presId="urn:microsoft.com/office/officeart/2008/layout/VerticalCurvedList"/>
    <dgm:cxn modelId="{F6353809-E1E9-7C43-86D1-16104DC3C8E4}" type="presOf" srcId="{DFD124AD-D53D-ED48-8871-D4D33CDD16FC}" destId="{A9795A58-B509-4B4E-9651-97924F83006A}" srcOrd="0" destOrd="0" presId="urn:microsoft.com/office/officeart/2008/layout/VerticalCurvedList"/>
    <dgm:cxn modelId="{B6A1744C-855C-5C42-92E4-75117B40523F}" type="presOf" srcId="{1B63FFCE-D949-B940-B09B-7DBE5D3A684F}" destId="{69E42B7A-E859-8F4E-B81B-7DC2A583CB2C}" srcOrd="0" destOrd="0" presId="urn:microsoft.com/office/officeart/2008/layout/VerticalCurvedList"/>
    <dgm:cxn modelId="{88732B61-83B3-6945-8189-EB81F8FEA893}" srcId="{1B63FFCE-D949-B940-B09B-7DBE5D3A684F}" destId="{F120ED0F-A6CF-9F4F-BC67-DD44F5EEA2AA}" srcOrd="1" destOrd="0" parTransId="{1D102A3A-E39D-754E-99FA-1BE879A682B8}" sibTransId="{F949BF0C-8BDE-9440-B184-CAEAD4253B13}"/>
    <dgm:cxn modelId="{9E32278D-E00B-9843-8442-37CBBDDEFC73}" type="presOf" srcId="{3449106A-F9D3-7A47-96CE-DBDB23303BD4}" destId="{8437831E-F58C-024E-960C-AAF6BA75494F}" srcOrd="0" destOrd="0" presId="urn:microsoft.com/office/officeart/2008/layout/VerticalCurvedList"/>
    <dgm:cxn modelId="{A358A7A0-5B46-6643-A0AF-61289C1AE026}" type="presOf" srcId="{028EF188-CBAD-8146-A7D3-3EFD7FD761DA}" destId="{7BDBD509-74DE-A34E-86D1-5B21489B6242}" srcOrd="0" destOrd="0" presId="urn:microsoft.com/office/officeart/2008/layout/VerticalCurvedList"/>
    <dgm:cxn modelId="{39E0A0CF-93D9-DC4D-AE9D-F029A8951A91}" type="presOf" srcId="{F120ED0F-A6CF-9F4F-BC67-DD44F5EEA2AA}" destId="{C1E1F9E3-4FF2-164C-8DB2-0ABDBA700056}" srcOrd="0" destOrd="0" presId="urn:microsoft.com/office/officeart/2008/layout/VerticalCurvedList"/>
    <dgm:cxn modelId="{4866D8CF-FF2E-C940-8DAA-433B75D24176}" srcId="{1B63FFCE-D949-B940-B09B-7DBE5D3A684F}" destId="{028EF188-CBAD-8146-A7D3-3EFD7FD761DA}" srcOrd="2" destOrd="0" parTransId="{335E6C01-3E38-2243-A846-2E9C8882EA25}" sibTransId="{7110A59D-9847-DC48-AC03-0054B5AD036F}"/>
    <dgm:cxn modelId="{8B11DADA-8013-8E47-8D9A-897E7A5EAAB4}" srcId="{1B63FFCE-D949-B940-B09B-7DBE5D3A684F}" destId="{1B5378D2-87B7-C44F-9237-8A7A2D93DF08}" srcOrd="3" destOrd="0" parTransId="{88F6A8D3-C99C-AB4A-8885-F9471F5C3D17}" sibTransId="{AF67C6AD-F58E-CB42-BAC0-45CAA8006804}"/>
    <dgm:cxn modelId="{2E0C83F7-97D3-E745-B31A-289C084DED19}" srcId="{1B63FFCE-D949-B940-B09B-7DBE5D3A684F}" destId="{DFD124AD-D53D-ED48-8871-D4D33CDD16FC}" srcOrd="0" destOrd="0" parTransId="{CB154BA4-AF9E-3047-930D-D5D52E7E03B0}" sibTransId="{3449106A-F9D3-7A47-96CE-DBDB23303BD4}"/>
    <dgm:cxn modelId="{984B40ED-BDA6-5544-83F9-D17F2A971CCF}" type="presParOf" srcId="{69E42B7A-E859-8F4E-B81B-7DC2A583CB2C}" destId="{4F93DDBF-A3E0-584B-98AD-EBF6641D4BD7}" srcOrd="0" destOrd="0" presId="urn:microsoft.com/office/officeart/2008/layout/VerticalCurvedList"/>
    <dgm:cxn modelId="{89520601-1483-5749-87E5-CA52FC0B069A}" type="presParOf" srcId="{4F93DDBF-A3E0-584B-98AD-EBF6641D4BD7}" destId="{308BCAEF-BBC0-D840-8F7B-4CE4CE55E506}" srcOrd="0" destOrd="0" presId="urn:microsoft.com/office/officeart/2008/layout/VerticalCurvedList"/>
    <dgm:cxn modelId="{DF931503-2A51-5947-AEF0-36BDB9F66F76}" type="presParOf" srcId="{308BCAEF-BBC0-D840-8F7B-4CE4CE55E506}" destId="{49C160E6-106D-9C48-98BA-68D6DECC7BF3}" srcOrd="0" destOrd="0" presId="urn:microsoft.com/office/officeart/2008/layout/VerticalCurvedList"/>
    <dgm:cxn modelId="{FB529CD3-4CEA-AC47-8767-555A7D02232F}" type="presParOf" srcId="{308BCAEF-BBC0-D840-8F7B-4CE4CE55E506}" destId="{8437831E-F58C-024E-960C-AAF6BA75494F}" srcOrd="1" destOrd="0" presId="urn:microsoft.com/office/officeart/2008/layout/VerticalCurvedList"/>
    <dgm:cxn modelId="{A10E13F7-868B-1F42-8F75-A2E3F244F3ED}" type="presParOf" srcId="{308BCAEF-BBC0-D840-8F7B-4CE4CE55E506}" destId="{1E8F5EC1-1765-6349-B9FC-833ED800AA80}" srcOrd="2" destOrd="0" presId="urn:microsoft.com/office/officeart/2008/layout/VerticalCurvedList"/>
    <dgm:cxn modelId="{927BA25B-41A0-BC4B-BB35-9B38BFCEE6E2}" type="presParOf" srcId="{308BCAEF-BBC0-D840-8F7B-4CE4CE55E506}" destId="{DC23B527-F14A-9B4C-8C6B-3543CEA22354}" srcOrd="3" destOrd="0" presId="urn:microsoft.com/office/officeart/2008/layout/VerticalCurvedList"/>
    <dgm:cxn modelId="{3DDC7022-7F41-2743-A400-0DC4F5F2C5DD}" type="presParOf" srcId="{4F93DDBF-A3E0-584B-98AD-EBF6641D4BD7}" destId="{A9795A58-B509-4B4E-9651-97924F83006A}" srcOrd="1" destOrd="0" presId="urn:microsoft.com/office/officeart/2008/layout/VerticalCurvedList"/>
    <dgm:cxn modelId="{A76766E9-9AA8-F54C-91F4-75ED9D8F0B8D}" type="presParOf" srcId="{4F93DDBF-A3E0-584B-98AD-EBF6641D4BD7}" destId="{50F6DE9C-7A67-3441-9F31-97C9484FEEE1}" srcOrd="2" destOrd="0" presId="urn:microsoft.com/office/officeart/2008/layout/VerticalCurvedList"/>
    <dgm:cxn modelId="{012E6893-249B-5C4D-B850-16EDB5C41701}" type="presParOf" srcId="{50F6DE9C-7A67-3441-9F31-97C9484FEEE1}" destId="{1355733D-3098-7D4B-8891-0C9702A8B397}" srcOrd="0" destOrd="0" presId="urn:microsoft.com/office/officeart/2008/layout/VerticalCurvedList"/>
    <dgm:cxn modelId="{A076988E-6F8C-5B42-92A8-894AAB1FE18D}" type="presParOf" srcId="{4F93DDBF-A3E0-584B-98AD-EBF6641D4BD7}" destId="{C1E1F9E3-4FF2-164C-8DB2-0ABDBA700056}" srcOrd="3" destOrd="0" presId="urn:microsoft.com/office/officeart/2008/layout/VerticalCurvedList"/>
    <dgm:cxn modelId="{FCBAA392-7EFA-0347-8DD7-AC9FA4FD377F}" type="presParOf" srcId="{4F93DDBF-A3E0-584B-98AD-EBF6641D4BD7}" destId="{65FBF63A-5CC1-E64F-B670-123940533E6F}" srcOrd="4" destOrd="0" presId="urn:microsoft.com/office/officeart/2008/layout/VerticalCurvedList"/>
    <dgm:cxn modelId="{F7DE132F-0A4E-9C45-B7A3-F04436B27A57}" type="presParOf" srcId="{65FBF63A-5CC1-E64F-B670-123940533E6F}" destId="{6F454804-9B92-F445-AA5F-AA63F449C8F9}" srcOrd="0" destOrd="0" presId="urn:microsoft.com/office/officeart/2008/layout/VerticalCurvedList"/>
    <dgm:cxn modelId="{AF301DF5-45C8-E644-9C9A-8769F21F5248}" type="presParOf" srcId="{4F93DDBF-A3E0-584B-98AD-EBF6641D4BD7}" destId="{7BDBD509-74DE-A34E-86D1-5B21489B6242}" srcOrd="5" destOrd="0" presId="urn:microsoft.com/office/officeart/2008/layout/VerticalCurvedList"/>
    <dgm:cxn modelId="{D74A0278-5BB2-2F4B-BF0C-884BE297CA82}" type="presParOf" srcId="{4F93DDBF-A3E0-584B-98AD-EBF6641D4BD7}" destId="{ED608356-B766-B74E-9F09-F78E37E280A2}" srcOrd="6" destOrd="0" presId="urn:microsoft.com/office/officeart/2008/layout/VerticalCurvedList"/>
    <dgm:cxn modelId="{9304FD16-7294-4E42-AE21-021D408CB8C0}" type="presParOf" srcId="{ED608356-B766-B74E-9F09-F78E37E280A2}" destId="{6C2B1EC6-5E99-2041-B0A1-49E68E4E55FB}" srcOrd="0" destOrd="0" presId="urn:microsoft.com/office/officeart/2008/layout/VerticalCurvedList"/>
    <dgm:cxn modelId="{35BA850F-1739-364A-A1F1-2FCE6999B01B}" type="presParOf" srcId="{4F93DDBF-A3E0-584B-98AD-EBF6641D4BD7}" destId="{06725D5D-AA64-EF49-ADBA-3F53E5E6A78C}" srcOrd="7" destOrd="0" presId="urn:microsoft.com/office/officeart/2008/layout/VerticalCurvedList"/>
    <dgm:cxn modelId="{75EDFEF6-14E5-D245-A841-FC5CEDBB439E}" type="presParOf" srcId="{4F93DDBF-A3E0-584B-98AD-EBF6641D4BD7}" destId="{7D9A998D-28F4-D94F-95B0-E962BD34A7D0}" srcOrd="8" destOrd="0" presId="urn:microsoft.com/office/officeart/2008/layout/VerticalCurvedList"/>
    <dgm:cxn modelId="{69AE797D-1AC6-2D46-9D96-6C85FAB9B04B}" type="presParOf" srcId="{7D9A998D-28F4-D94F-95B0-E962BD34A7D0}" destId="{9E36D1D9-0541-9B47-AD6C-68E51B1E90D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D51397-6089-5E4B-8637-8515176B46BF}" type="doc">
      <dgm:prSet loTypeId="urn:microsoft.com/office/officeart/2005/8/layout/arrow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B482257-B566-4C4D-A999-5FFDD4B15451}">
      <dgm:prSet phldrT="[Texto]" custT="1"/>
      <dgm:spPr/>
      <dgm:t>
        <a:bodyPr/>
        <a:lstStyle/>
        <a:p>
          <a:r>
            <a:rPr lang="es-ES" sz="1600" dirty="0"/>
            <a:t>Deserción </a:t>
          </a:r>
        </a:p>
      </dgm:t>
    </dgm:pt>
    <dgm:pt modelId="{9D71A08C-0E5E-6E4C-8651-CF829B1C3BEA}" type="parTrans" cxnId="{ED709F84-94A8-1146-8693-E3709B0DF8F8}">
      <dgm:prSet/>
      <dgm:spPr/>
      <dgm:t>
        <a:bodyPr/>
        <a:lstStyle/>
        <a:p>
          <a:endParaRPr lang="es-ES"/>
        </a:p>
      </dgm:t>
    </dgm:pt>
    <dgm:pt modelId="{C408FF5C-D938-D84D-BAA8-1DFE8C14481A}" type="sibTrans" cxnId="{ED709F84-94A8-1146-8693-E3709B0DF8F8}">
      <dgm:prSet/>
      <dgm:spPr/>
      <dgm:t>
        <a:bodyPr/>
        <a:lstStyle/>
        <a:p>
          <a:endParaRPr lang="es-ES"/>
        </a:p>
      </dgm:t>
    </dgm:pt>
    <dgm:pt modelId="{89746956-CD3D-8C41-9907-D2FC9F7F90B7}">
      <dgm:prSet phldrT="[Texto]"/>
      <dgm:spPr/>
      <dgm:t>
        <a:bodyPr/>
        <a:lstStyle/>
        <a:p>
          <a:r>
            <a:rPr lang="es-ES" dirty="0"/>
            <a:t>Deterioro planta física</a:t>
          </a:r>
        </a:p>
      </dgm:t>
    </dgm:pt>
    <dgm:pt modelId="{540ACC18-8C66-FC4C-80F5-052D5ED8A5EC}" type="parTrans" cxnId="{AC11D6F5-900B-B44F-A3B0-44F359DAFE03}">
      <dgm:prSet/>
      <dgm:spPr/>
      <dgm:t>
        <a:bodyPr/>
        <a:lstStyle/>
        <a:p>
          <a:endParaRPr lang="es-ES"/>
        </a:p>
      </dgm:t>
    </dgm:pt>
    <dgm:pt modelId="{3336C5AC-33B6-6C47-AAEF-F16A9BB95787}" type="sibTrans" cxnId="{AC11D6F5-900B-B44F-A3B0-44F359DAFE03}">
      <dgm:prSet/>
      <dgm:spPr/>
      <dgm:t>
        <a:bodyPr/>
        <a:lstStyle/>
        <a:p>
          <a:endParaRPr lang="es-ES"/>
        </a:p>
      </dgm:t>
    </dgm:pt>
    <dgm:pt modelId="{A008DFD9-CE8B-BD44-AA60-0150ACC267E3}">
      <dgm:prSet phldrT="[Texto]"/>
      <dgm:spPr/>
      <dgm:t>
        <a:bodyPr/>
        <a:lstStyle/>
        <a:p>
          <a:r>
            <a:rPr lang="es-ES" dirty="0"/>
            <a:t>Robos</a:t>
          </a:r>
        </a:p>
      </dgm:t>
    </dgm:pt>
    <dgm:pt modelId="{13C0A287-8841-824A-A8AB-C0C3F5F1F35B}" type="parTrans" cxnId="{8CF8E469-4904-B64A-9830-01875B790CEF}">
      <dgm:prSet/>
      <dgm:spPr/>
      <dgm:t>
        <a:bodyPr/>
        <a:lstStyle/>
        <a:p>
          <a:endParaRPr lang="es-ES"/>
        </a:p>
      </dgm:t>
    </dgm:pt>
    <dgm:pt modelId="{8EEB6B66-9F21-F54E-B474-724FC1E5E75E}" type="sibTrans" cxnId="{8CF8E469-4904-B64A-9830-01875B790CEF}">
      <dgm:prSet/>
      <dgm:spPr/>
      <dgm:t>
        <a:bodyPr/>
        <a:lstStyle/>
        <a:p>
          <a:endParaRPr lang="es-ES"/>
        </a:p>
      </dgm:t>
    </dgm:pt>
    <dgm:pt modelId="{8E06F3F3-CAE2-2641-B629-A240C88D1748}">
      <dgm:prSet/>
      <dgm:spPr/>
      <dgm:t>
        <a:bodyPr/>
        <a:lstStyle/>
        <a:p>
          <a:r>
            <a:rPr lang="es-ES" dirty="0"/>
            <a:t>Amenaza reclutamiento</a:t>
          </a:r>
        </a:p>
      </dgm:t>
    </dgm:pt>
    <dgm:pt modelId="{B235A251-E980-654C-AE4F-07828A249C69}" type="parTrans" cxnId="{0C222E09-DB3F-7047-9DEE-1F0128A34021}">
      <dgm:prSet/>
      <dgm:spPr/>
      <dgm:t>
        <a:bodyPr/>
        <a:lstStyle/>
        <a:p>
          <a:endParaRPr lang="es-ES"/>
        </a:p>
      </dgm:t>
    </dgm:pt>
    <dgm:pt modelId="{FCACDBAB-E4FC-0443-9B61-A8C075954075}" type="sibTrans" cxnId="{0C222E09-DB3F-7047-9DEE-1F0128A34021}">
      <dgm:prSet/>
      <dgm:spPr/>
      <dgm:t>
        <a:bodyPr/>
        <a:lstStyle/>
        <a:p>
          <a:endParaRPr lang="es-ES"/>
        </a:p>
      </dgm:t>
    </dgm:pt>
    <dgm:pt modelId="{E0A9D793-F3E4-984F-9373-24FEAC416156}">
      <dgm:prSet/>
      <dgm:spPr/>
      <dgm:t>
        <a:bodyPr/>
        <a:lstStyle/>
        <a:p>
          <a:r>
            <a:rPr lang="es-ES" dirty="0"/>
            <a:t>Chantaje. Educación por alimentos</a:t>
          </a:r>
        </a:p>
      </dgm:t>
    </dgm:pt>
    <dgm:pt modelId="{3557958F-A7C3-194B-B441-B3F846952AAF}" type="parTrans" cxnId="{341704DB-230C-E445-940D-7654AB875390}">
      <dgm:prSet/>
      <dgm:spPr/>
      <dgm:t>
        <a:bodyPr/>
        <a:lstStyle/>
        <a:p>
          <a:endParaRPr lang="es-ES"/>
        </a:p>
      </dgm:t>
    </dgm:pt>
    <dgm:pt modelId="{2A0F98BE-C5E7-744B-BA8A-053E3D286260}" type="sibTrans" cxnId="{341704DB-230C-E445-940D-7654AB875390}">
      <dgm:prSet/>
      <dgm:spPr/>
      <dgm:t>
        <a:bodyPr/>
        <a:lstStyle/>
        <a:p>
          <a:endParaRPr lang="es-ES"/>
        </a:p>
      </dgm:t>
    </dgm:pt>
    <dgm:pt modelId="{A5701E86-BE5F-224F-B4C6-45A4E00DEFF3}" type="pres">
      <dgm:prSet presAssocID="{55D51397-6089-5E4B-8637-8515176B46BF}" presName="arrowDiagram" presStyleCnt="0">
        <dgm:presLayoutVars>
          <dgm:chMax val="5"/>
          <dgm:dir/>
          <dgm:resizeHandles val="exact"/>
        </dgm:presLayoutVars>
      </dgm:prSet>
      <dgm:spPr/>
    </dgm:pt>
    <dgm:pt modelId="{497FA9DB-7EF2-3946-A9F9-E9394A752997}" type="pres">
      <dgm:prSet presAssocID="{55D51397-6089-5E4B-8637-8515176B46BF}" presName="arrow" presStyleLbl="bgShp" presStyleIdx="0" presStyleCnt="1" custAng="10492465" custLinFactNeighborX="0" custLinFactNeighborY="10413"/>
      <dgm:spPr>
        <a:solidFill>
          <a:schemeClr val="bg2">
            <a:lumMod val="75000"/>
          </a:schemeClr>
        </a:solidFill>
      </dgm:spPr>
    </dgm:pt>
    <dgm:pt modelId="{18935667-145F-F547-A593-4D73C6549D81}" type="pres">
      <dgm:prSet presAssocID="{55D51397-6089-5E4B-8637-8515176B46BF}" presName="arrowDiagram5" presStyleCnt="0"/>
      <dgm:spPr/>
    </dgm:pt>
    <dgm:pt modelId="{F37071DB-FC9A-E447-80A4-0D5009F25999}" type="pres">
      <dgm:prSet presAssocID="{5B482257-B566-4C4D-A999-5FFDD4B15451}" presName="bullet5a" presStyleLbl="node1" presStyleIdx="0" presStyleCnt="5" custScaleX="291811" custScaleY="195486" custLinFactX="91941" custLinFactY="200000" custLinFactNeighborX="100000" custLinFactNeighborY="286251"/>
      <dgm:spPr>
        <a:solidFill>
          <a:srgbClr val="FF0000"/>
        </a:solidFill>
      </dgm:spPr>
    </dgm:pt>
    <dgm:pt modelId="{C259504F-2595-1241-A752-BDE40EA9108C}" type="pres">
      <dgm:prSet presAssocID="{5B482257-B566-4C4D-A999-5FFDD4B15451}" presName="textBox5a" presStyleLbl="revTx" presStyleIdx="0" presStyleCnt="5" custScaleX="157926" custScaleY="58999" custLinFactNeighborX="78632" custLinFactNeighborY="37593">
        <dgm:presLayoutVars>
          <dgm:bulletEnabled val="1"/>
        </dgm:presLayoutVars>
      </dgm:prSet>
      <dgm:spPr/>
    </dgm:pt>
    <dgm:pt modelId="{B60BC039-97C5-284F-8FCE-37EA8561DCAE}" type="pres">
      <dgm:prSet presAssocID="{89746956-CD3D-8C41-9907-D2FC9F7F90B7}" presName="bullet5b" presStyleLbl="node1" presStyleIdx="1" presStyleCnt="5" custScaleX="161730" custScaleY="150444" custLinFactX="118836" custLinFactY="200000" custLinFactNeighborX="200000" custLinFactNeighborY="216939"/>
      <dgm:spPr>
        <a:solidFill>
          <a:srgbClr val="FF0000"/>
        </a:solidFill>
      </dgm:spPr>
    </dgm:pt>
    <dgm:pt modelId="{AF2FBEBA-0F5D-724A-A60D-C6C0AA99C6B0}" type="pres">
      <dgm:prSet presAssocID="{89746956-CD3D-8C41-9907-D2FC9F7F90B7}" presName="textBox5b" presStyleLbl="revTx" presStyleIdx="1" presStyleCnt="5" custScaleY="52393" custLinFactX="20561" custLinFactNeighborX="100000" custLinFactNeighborY="45308">
        <dgm:presLayoutVars>
          <dgm:bulletEnabled val="1"/>
        </dgm:presLayoutVars>
      </dgm:prSet>
      <dgm:spPr/>
    </dgm:pt>
    <dgm:pt modelId="{C8355275-0C69-BE4A-B606-6B283DC1CF32}" type="pres">
      <dgm:prSet presAssocID="{A008DFD9-CE8B-BD44-AA60-0150ACC267E3}" presName="bullet5c" presStyleLbl="node1" presStyleIdx="2" presStyleCnt="5" custLinFactX="106573" custLinFactY="112705" custLinFactNeighborX="200000" custLinFactNeighborY="200000"/>
      <dgm:spPr>
        <a:solidFill>
          <a:srgbClr val="FF0000"/>
        </a:solidFill>
      </dgm:spPr>
    </dgm:pt>
    <dgm:pt modelId="{CEC04E4C-66DB-8B4D-8A0A-8670944832DA}" type="pres">
      <dgm:prSet presAssocID="{A008DFD9-CE8B-BD44-AA60-0150ACC267E3}" presName="textBox5c" presStyleLbl="revTx" presStyleIdx="2" presStyleCnt="5" custScaleY="36018" custLinFactX="187" custLinFactNeighborX="100000" custLinFactNeighborY="16758">
        <dgm:presLayoutVars>
          <dgm:bulletEnabled val="1"/>
        </dgm:presLayoutVars>
      </dgm:prSet>
      <dgm:spPr/>
    </dgm:pt>
    <dgm:pt modelId="{CE011E5E-8637-A943-8DE8-2C3B480BED5F}" type="pres">
      <dgm:prSet presAssocID="{E0A9D793-F3E4-984F-9373-24FEAC416156}" presName="bullet5d" presStyleLbl="node1" presStyleIdx="3" presStyleCnt="5" custLinFactX="100000" custLinFactY="35926" custLinFactNeighborX="146841" custLinFactNeighborY="100000"/>
      <dgm:spPr>
        <a:solidFill>
          <a:srgbClr val="FF0000"/>
        </a:solidFill>
      </dgm:spPr>
    </dgm:pt>
    <dgm:pt modelId="{6C3F9B64-F847-CE4C-94CA-58A95BCE8819}" type="pres">
      <dgm:prSet presAssocID="{E0A9D793-F3E4-984F-9373-24FEAC416156}" presName="textBox5d" presStyleLbl="revTx" presStyleIdx="3" presStyleCnt="5" custFlipVert="0" custScaleY="50659" custLinFactNeighborX="85350" custLinFactNeighborY="2811">
        <dgm:presLayoutVars>
          <dgm:bulletEnabled val="1"/>
        </dgm:presLayoutVars>
      </dgm:prSet>
      <dgm:spPr/>
    </dgm:pt>
    <dgm:pt modelId="{4A5F5FFB-08D0-0245-82C6-28017277C3BF}" type="pres">
      <dgm:prSet presAssocID="{8E06F3F3-CAE2-2641-B629-A240C88D1748}" presName="bullet5e" presStyleLbl="node1" presStyleIdx="4" presStyleCnt="5" custScaleX="66727" custScaleY="73634" custLinFactNeighborX="81960" custLinFactNeighborY="11176"/>
      <dgm:spPr>
        <a:solidFill>
          <a:srgbClr val="FF0000"/>
        </a:solidFill>
      </dgm:spPr>
    </dgm:pt>
    <dgm:pt modelId="{61B23986-9D1D-1B4C-861D-228E2F934AE2}" type="pres">
      <dgm:prSet presAssocID="{8E06F3F3-CAE2-2641-B629-A240C88D1748}" presName="textBox5e" presStyleLbl="revTx" presStyleIdx="4" presStyleCnt="5" custScaleY="47305" custLinFactNeighborX="19130" custLinFactNeighborY="-14076">
        <dgm:presLayoutVars>
          <dgm:bulletEnabled val="1"/>
        </dgm:presLayoutVars>
      </dgm:prSet>
      <dgm:spPr/>
    </dgm:pt>
  </dgm:ptLst>
  <dgm:cxnLst>
    <dgm:cxn modelId="{23B24403-3AA8-DE48-9DB8-BF082E49A363}" type="presOf" srcId="{55D51397-6089-5E4B-8637-8515176B46BF}" destId="{A5701E86-BE5F-224F-B4C6-45A4E00DEFF3}" srcOrd="0" destOrd="0" presId="urn:microsoft.com/office/officeart/2005/8/layout/arrow2"/>
    <dgm:cxn modelId="{0C222E09-DB3F-7047-9DEE-1F0128A34021}" srcId="{55D51397-6089-5E4B-8637-8515176B46BF}" destId="{8E06F3F3-CAE2-2641-B629-A240C88D1748}" srcOrd="4" destOrd="0" parTransId="{B235A251-E980-654C-AE4F-07828A249C69}" sibTransId="{FCACDBAB-E4FC-0443-9B61-A8C075954075}"/>
    <dgm:cxn modelId="{26CC9A1D-A4ED-3E4B-AB63-F92359F59E72}" type="presOf" srcId="{89746956-CD3D-8C41-9907-D2FC9F7F90B7}" destId="{AF2FBEBA-0F5D-724A-A60D-C6C0AA99C6B0}" srcOrd="0" destOrd="0" presId="urn:microsoft.com/office/officeart/2005/8/layout/arrow2"/>
    <dgm:cxn modelId="{5E81C068-8C05-3D41-A262-22E1AC0A301B}" type="presOf" srcId="{8E06F3F3-CAE2-2641-B629-A240C88D1748}" destId="{61B23986-9D1D-1B4C-861D-228E2F934AE2}" srcOrd="0" destOrd="0" presId="urn:microsoft.com/office/officeart/2005/8/layout/arrow2"/>
    <dgm:cxn modelId="{8CF8E469-4904-B64A-9830-01875B790CEF}" srcId="{55D51397-6089-5E4B-8637-8515176B46BF}" destId="{A008DFD9-CE8B-BD44-AA60-0150ACC267E3}" srcOrd="2" destOrd="0" parTransId="{13C0A287-8841-824A-A8AB-C0C3F5F1F35B}" sibTransId="{8EEB6B66-9F21-F54E-B474-724FC1E5E75E}"/>
    <dgm:cxn modelId="{ED709F84-94A8-1146-8693-E3709B0DF8F8}" srcId="{55D51397-6089-5E4B-8637-8515176B46BF}" destId="{5B482257-B566-4C4D-A999-5FFDD4B15451}" srcOrd="0" destOrd="0" parTransId="{9D71A08C-0E5E-6E4C-8651-CF829B1C3BEA}" sibTransId="{C408FF5C-D938-D84D-BAA8-1DFE8C14481A}"/>
    <dgm:cxn modelId="{DA05579D-9F5C-4D4F-A2BD-4B034BE2A42D}" type="presOf" srcId="{5B482257-B566-4C4D-A999-5FFDD4B15451}" destId="{C259504F-2595-1241-A752-BDE40EA9108C}" srcOrd="0" destOrd="0" presId="urn:microsoft.com/office/officeart/2005/8/layout/arrow2"/>
    <dgm:cxn modelId="{CC9426A6-6AB0-5646-A366-25157F6C774E}" type="presOf" srcId="{A008DFD9-CE8B-BD44-AA60-0150ACC267E3}" destId="{CEC04E4C-66DB-8B4D-8A0A-8670944832DA}" srcOrd="0" destOrd="0" presId="urn:microsoft.com/office/officeart/2005/8/layout/arrow2"/>
    <dgm:cxn modelId="{9281DECA-9E57-3848-8CC9-4931E5852A7C}" type="presOf" srcId="{E0A9D793-F3E4-984F-9373-24FEAC416156}" destId="{6C3F9B64-F847-CE4C-94CA-58A95BCE8819}" srcOrd="0" destOrd="0" presId="urn:microsoft.com/office/officeart/2005/8/layout/arrow2"/>
    <dgm:cxn modelId="{341704DB-230C-E445-940D-7654AB875390}" srcId="{55D51397-6089-5E4B-8637-8515176B46BF}" destId="{E0A9D793-F3E4-984F-9373-24FEAC416156}" srcOrd="3" destOrd="0" parTransId="{3557958F-A7C3-194B-B441-B3F846952AAF}" sibTransId="{2A0F98BE-C5E7-744B-BA8A-053E3D286260}"/>
    <dgm:cxn modelId="{AC11D6F5-900B-B44F-A3B0-44F359DAFE03}" srcId="{55D51397-6089-5E4B-8637-8515176B46BF}" destId="{89746956-CD3D-8C41-9907-D2FC9F7F90B7}" srcOrd="1" destOrd="0" parTransId="{540ACC18-8C66-FC4C-80F5-052D5ED8A5EC}" sibTransId="{3336C5AC-33B6-6C47-AAEF-F16A9BB95787}"/>
    <dgm:cxn modelId="{34B60552-D270-2F49-BF23-238838135967}" type="presParOf" srcId="{A5701E86-BE5F-224F-B4C6-45A4E00DEFF3}" destId="{497FA9DB-7EF2-3946-A9F9-E9394A752997}" srcOrd="0" destOrd="0" presId="urn:microsoft.com/office/officeart/2005/8/layout/arrow2"/>
    <dgm:cxn modelId="{2D237493-A03F-4645-97CF-2E967B2BB66A}" type="presParOf" srcId="{A5701E86-BE5F-224F-B4C6-45A4E00DEFF3}" destId="{18935667-145F-F547-A593-4D73C6549D81}" srcOrd="1" destOrd="0" presId="urn:microsoft.com/office/officeart/2005/8/layout/arrow2"/>
    <dgm:cxn modelId="{4BBB7256-4D13-AA4A-993F-63E83B98499F}" type="presParOf" srcId="{18935667-145F-F547-A593-4D73C6549D81}" destId="{F37071DB-FC9A-E447-80A4-0D5009F25999}" srcOrd="0" destOrd="0" presId="urn:microsoft.com/office/officeart/2005/8/layout/arrow2"/>
    <dgm:cxn modelId="{FA83EB29-16E7-2B41-9043-5865F49877F8}" type="presParOf" srcId="{18935667-145F-F547-A593-4D73C6549D81}" destId="{C259504F-2595-1241-A752-BDE40EA9108C}" srcOrd="1" destOrd="0" presId="urn:microsoft.com/office/officeart/2005/8/layout/arrow2"/>
    <dgm:cxn modelId="{E99E9DE5-667C-6D4C-811B-8856E0B93E4F}" type="presParOf" srcId="{18935667-145F-F547-A593-4D73C6549D81}" destId="{B60BC039-97C5-284F-8FCE-37EA8561DCAE}" srcOrd="2" destOrd="0" presId="urn:microsoft.com/office/officeart/2005/8/layout/arrow2"/>
    <dgm:cxn modelId="{B60C9721-9E00-D74B-9572-BB5A99F8EEFA}" type="presParOf" srcId="{18935667-145F-F547-A593-4D73C6549D81}" destId="{AF2FBEBA-0F5D-724A-A60D-C6C0AA99C6B0}" srcOrd="3" destOrd="0" presId="urn:microsoft.com/office/officeart/2005/8/layout/arrow2"/>
    <dgm:cxn modelId="{4D35E25E-BB1A-2144-855E-11E72C900F1D}" type="presParOf" srcId="{18935667-145F-F547-A593-4D73C6549D81}" destId="{C8355275-0C69-BE4A-B606-6B283DC1CF32}" srcOrd="4" destOrd="0" presId="urn:microsoft.com/office/officeart/2005/8/layout/arrow2"/>
    <dgm:cxn modelId="{36BDCC4C-26A8-D24F-89C4-D3C6EAF3B8EC}" type="presParOf" srcId="{18935667-145F-F547-A593-4D73C6549D81}" destId="{CEC04E4C-66DB-8B4D-8A0A-8670944832DA}" srcOrd="5" destOrd="0" presId="urn:microsoft.com/office/officeart/2005/8/layout/arrow2"/>
    <dgm:cxn modelId="{B1960BBC-2492-8344-A1D8-871C54E842B0}" type="presParOf" srcId="{18935667-145F-F547-A593-4D73C6549D81}" destId="{CE011E5E-8637-A943-8DE8-2C3B480BED5F}" srcOrd="6" destOrd="0" presId="urn:microsoft.com/office/officeart/2005/8/layout/arrow2"/>
    <dgm:cxn modelId="{9D8EE9B0-93D1-CA49-9773-C68FE75BC171}" type="presParOf" srcId="{18935667-145F-F547-A593-4D73C6549D81}" destId="{6C3F9B64-F847-CE4C-94CA-58A95BCE8819}" srcOrd="7" destOrd="0" presId="urn:microsoft.com/office/officeart/2005/8/layout/arrow2"/>
    <dgm:cxn modelId="{8328FD68-B277-A44A-8C2A-D94AE5A0B79B}" type="presParOf" srcId="{18935667-145F-F547-A593-4D73C6549D81}" destId="{4A5F5FFB-08D0-0245-82C6-28017277C3BF}" srcOrd="8" destOrd="0" presId="urn:microsoft.com/office/officeart/2005/8/layout/arrow2"/>
    <dgm:cxn modelId="{2A4DC56C-8B5F-BC48-9215-B6DCB698AA58}" type="presParOf" srcId="{18935667-145F-F547-A593-4D73C6549D81}" destId="{61B23986-9D1D-1B4C-861D-228E2F934AE2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5257E0-6DE4-8145-B3EC-0A7944317264}" type="doc">
      <dgm:prSet loTypeId="urn:microsoft.com/office/officeart/2005/8/layout/arrow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B85CB83-B1EA-0B40-99F3-07DBAC673AC8}">
      <dgm:prSet phldrT="[Texto]"/>
      <dgm:spPr/>
      <dgm:t>
        <a:bodyPr/>
        <a:lstStyle/>
        <a:p>
          <a:r>
            <a:rPr lang="es-ES" dirty="0"/>
            <a:t>Rescata  la planta física</a:t>
          </a:r>
        </a:p>
      </dgm:t>
    </dgm:pt>
    <dgm:pt modelId="{20D33AB3-BED7-C44B-8002-216E94A3F081}" type="parTrans" cxnId="{D2A9A4BC-26C3-3A4A-BE65-C62DCAC0E0DB}">
      <dgm:prSet/>
      <dgm:spPr/>
      <dgm:t>
        <a:bodyPr/>
        <a:lstStyle/>
        <a:p>
          <a:endParaRPr lang="es-ES"/>
        </a:p>
      </dgm:t>
    </dgm:pt>
    <dgm:pt modelId="{75B0FED0-A545-EB46-B987-4D2DBEFE443D}" type="sibTrans" cxnId="{D2A9A4BC-26C3-3A4A-BE65-C62DCAC0E0DB}">
      <dgm:prSet/>
      <dgm:spPr/>
      <dgm:t>
        <a:bodyPr/>
        <a:lstStyle/>
        <a:p>
          <a:endParaRPr lang="es-ES"/>
        </a:p>
      </dgm:t>
    </dgm:pt>
    <dgm:pt modelId="{DB31B76D-908D-2C4D-A4D4-3121EE9AB9B6}">
      <dgm:prSet phldrT="[Texto]"/>
      <dgm:spPr/>
      <dgm:t>
        <a:bodyPr/>
        <a:lstStyle/>
        <a:p>
          <a:r>
            <a:rPr lang="es-ES" dirty="0"/>
            <a:t>NNJA con alimentación escolar</a:t>
          </a:r>
        </a:p>
      </dgm:t>
    </dgm:pt>
    <dgm:pt modelId="{8A81D424-9498-CC47-9A70-882F20EBCF50}" type="parTrans" cxnId="{0EB8124C-23DE-A947-A2C7-CA7825D77905}">
      <dgm:prSet/>
      <dgm:spPr/>
      <dgm:t>
        <a:bodyPr/>
        <a:lstStyle/>
        <a:p>
          <a:endParaRPr lang="es-ES"/>
        </a:p>
      </dgm:t>
    </dgm:pt>
    <dgm:pt modelId="{79139A0F-6B21-D74E-A52A-3A02C14E2F2A}" type="sibTrans" cxnId="{0EB8124C-23DE-A947-A2C7-CA7825D77905}">
      <dgm:prSet/>
      <dgm:spPr/>
      <dgm:t>
        <a:bodyPr/>
        <a:lstStyle/>
        <a:p>
          <a:endParaRPr lang="es-ES"/>
        </a:p>
      </dgm:t>
    </dgm:pt>
    <dgm:pt modelId="{3A5C8649-82B5-4047-B391-A2F8369DE108}">
      <dgm:prSet phldrT="[Texto]"/>
      <dgm:spPr/>
      <dgm:t>
        <a:bodyPr/>
        <a:lstStyle/>
        <a:p>
          <a:r>
            <a:rPr lang="es-ES" dirty="0"/>
            <a:t>Aumento de la cobertura</a:t>
          </a:r>
        </a:p>
      </dgm:t>
    </dgm:pt>
    <dgm:pt modelId="{B60EE830-F55B-6444-B73B-AF5DB40ECBBC}" type="parTrans" cxnId="{07EBC496-15C1-5041-8057-74800D8E1EC9}">
      <dgm:prSet/>
      <dgm:spPr/>
      <dgm:t>
        <a:bodyPr/>
        <a:lstStyle/>
        <a:p>
          <a:endParaRPr lang="es-ES"/>
        </a:p>
      </dgm:t>
    </dgm:pt>
    <dgm:pt modelId="{07A28F91-1F06-524C-9293-4E5FEB74CBEE}" type="sibTrans" cxnId="{07EBC496-15C1-5041-8057-74800D8E1EC9}">
      <dgm:prSet/>
      <dgm:spPr/>
      <dgm:t>
        <a:bodyPr/>
        <a:lstStyle/>
        <a:p>
          <a:endParaRPr lang="es-ES"/>
        </a:p>
      </dgm:t>
    </dgm:pt>
    <dgm:pt modelId="{77085C22-3A53-9340-8F59-B7C77D57C237}">
      <dgm:prSet/>
      <dgm:spPr/>
      <dgm:t>
        <a:bodyPr/>
        <a:lstStyle/>
        <a:p>
          <a:r>
            <a:rPr lang="es-ES" dirty="0"/>
            <a:t>Residencia Escolar Entorno protector</a:t>
          </a:r>
        </a:p>
      </dgm:t>
    </dgm:pt>
    <dgm:pt modelId="{DA83AF11-AF50-9A4D-BDEB-4FAEF00D14A5}" type="parTrans" cxnId="{15A6AD2C-1DF0-CC48-B611-482DAEDA2AD5}">
      <dgm:prSet/>
      <dgm:spPr/>
      <dgm:t>
        <a:bodyPr/>
        <a:lstStyle/>
        <a:p>
          <a:endParaRPr lang="es-ES"/>
        </a:p>
      </dgm:t>
    </dgm:pt>
    <dgm:pt modelId="{6A2142ED-234D-9D45-802E-75E741D0EB91}" type="sibTrans" cxnId="{15A6AD2C-1DF0-CC48-B611-482DAEDA2AD5}">
      <dgm:prSet/>
      <dgm:spPr/>
      <dgm:t>
        <a:bodyPr/>
        <a:lstStyle/>
        <a:p>
          <a:endParaRPr lang="es-ES"/>
        </a:p>
      </dgm:t>
    </dgm:pt>
    <dgm:pt modelId="{45DEA38C-18DB-D642-BD71-A13FE67E5302}" type="pres">
      <dgm:prSet presAssocID="{FC5257E0-6DE4-8145-B3EC-0A7944317264}" presName="arrowDiagram" presStyleCnt="0">
        <dgm:presLayoutVars>
          <dgm:chMax val="5"/>
          <dgm:dir/>
          <dgm:resizeHandles val="exact"/>
        </dgm:presLayoutVars>
      </dgm:prSet>
      <dgm:spPr/>
    </dgm:pt>
    <dgm:pt modelId="{2A18E0A7-5DFA-D842-A2A8-B5D2DDD02374}" type="pres">
      <dgm:prSet presAssocID="{FC5257E0-6DE4-8145-B3EC-0A7944317264}" presName="arrow" presStyleLbl="bgShp" presStyleIdx="0" presStyleCnt="1"/>
      <dgm:spPr>
        <a:solidFill>
          <a:schemeClr val="accent6">
            <a:lumMod val="40000"/>
            <a:lumOff val="60000"/>
          </a:schemeClr>
        </a:solidFill>
      </dgm:spPr>
    </dgm:pt>
    <dgm:pt modelId="{0AA4D11F-B436-B748-A8EB-8B7F35CE552D}" type="pres">
      <dgm:prSet presAssocID="{FC5257E0-6DE4-8145-B3EC-0A7944317264}" presName="arrowDiagram4" presStyleCnt="0"/>
      <dgm:spPr/>
    </dgm:pt>
    <dgm:pt modelId="{08BEDB7F-B3BE-174D-8244-3A856E2DEDB4}" type="pres">
      <dgm:prSet presAssocID="{BB85CB83-B1EA-0B40-99F3-07DBAC673AC8}" presName="bullet4a" presStyleLbl="node1" presStyleIdx="0" presStyleCnt="4"/>
      <dgm:spPr>
        <a:solidFill>
          <a:schemeClr val="accent6"/>
        </a:solidFill>
      </dgm:spPr>
    </dgm:pt>
    <dgm:pt modelId="{24BE4BF8-2418-1C48-9741-2F693C356F17}" type="pres">
      <dgm:prSet presAssocID="{BB85CB83-B1EA-0B40-99F3-07DBAC673AC8}" presName="textBox4a" presStyleLbl="revTx" presStyleIdx="0" presStyleCnt="4">
        <dgm:presLayoutVars>
          <dgm:bulletEnabled val="1"/>
        </dgm:presLayoutVars>
      </dgm:prSet>
      <dgm:spPr/>
    </dgm:pt>
    <dgm:pt modelId="{6FD9A4F0-EA15-5046-9868-30762C71ABE4}" type="pres">
      <dgm:prSet presAssocID="{DB31B76D-908D-2C4D-A4D4-3121EE9AB9B6}" presName="bullet4b" presStyleLbl="node1" presStyleIdx="1" presStyleCnt="4"/>
      <dgm:spPr>
        <a:solidFill>
          <a:schemeClr val="accent6"/>
        </a:solidFill>
      </dgm:spPr>
    </dgm:pt>
    <dgm:pt modelId="{6306C8EB-2256-5D4B-B601-C37A4B2E6363}" type="pres">
      <dgm:prSet presAssocID="{DB31B76D-908D-2C4D-A4D4-3121EE9AB9B6}" presName="textBox4b" presStyleLbl="revTx" presStyleIdx="1" presStyleCnt="4">
        <dgm:presLayoutVars>
          <dgm:bulletEnabled val="1"/>
        </dgm:presLayoutVars>
      </dgm:prSet>
      <dgm:spPr/>
    </dgm:pt>
    <dgm:pt modelId="{FAED37BF-18FF-CE48-9FE5-3BE5A9ADCD85}" type="pres">
      <dgm:prSet presAssocID="{3A5C8649-82B5-4047-B391-A2F8369DE108}" presName="bullet4c" presStyleLbl="node1" presStyleIdx="2" presStyleCnt="4"/>
      <dgm:spPr>
        <a:solidFill>
          <a:schemeClr val="accent6"/>
        </a:solidFill>
      </dgm:spPr>
    </dgm:pt>
    <dgm:pt modelId="{5353475F-01FA-2C40-B5A2-3112C9548504}" type="pres">
      <dgm:prSet presAssocID="{3A5C8649-82B5-4047-B391-A2F8369DE108}" presName="textBox4c" presStyleLbl="revTx" presStyleIdx="2" presStyleCnt="4">
        <dgm:presLayoutVars>
          <dgm:bulletEnabled val="1"/>
        </dgm:presLayoutVars>
      </dgm:prSet>
      <dgm:spPr/>
    </dgm:pt>
    <dgm:pt modelId="{B9A4546C-51EF-7140-BC27-1BC325B51868}" type="pres">
      <dgm:prSet presAssocID="{77085C22-3A53-9340-8F59-B7C77D57C237}" presName="bullet4d" presStyleLbl="node1" presStyleIdx="3" presStyleCnt="4"/>
      <dgm:spPr>
        <a:solidFill>
          <a:schemeClr val="accent6"/>
        </a:solidFill>
      </dgm:spPr>
    </dgm:pt>
    <dgm:pt modelId="{1419D241-C214-D346-81F9-7013CF1BC01C}" type="pres">
      <dgm:prSet presAssocID="{77085C22-3A53-9340-8F59-B7C77D57C237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90CA4819-1125-D640-BB07-B1B43CD5FEFF}" type="presOf" srcId="{BB85CB83-B1EA-0B40-99F3-07DBAC673AC8}" destId="{24BE4BF8-2418-1C48-9741-2F693C356F17}" srcOrd="0" destOrd="0" presId="urn:microsoft.com/office/officeart/2005/8/layout/arrow2"/>
    <dgm:cxn modelId="{15A6AD2C-1DF0-CC48-B611-482DAEDA2AD5}" srcId="{FC5257E0-6DE4-8145-B3EC-0A7944317264}" destId="{77085C22-3A53-9340-8F59-B7C77D57C237}" srcOrd="3" destOrd="0" parTransId="{DA83AF11-AF50-9A4D-BDEB-4FAEF00D14A5}" sibTransId="{6A2142ED-234D-9D45-802E-75E741D0EB91}"/>
    <dgm:cxn modelId="{0EB8124C-23DE-A947-A2C7-CA7825D77905}" srcId="{FC5257E0-6DE4-8145-B3EC-0A7944317264}" destId="{DB31B76D-908D-2C4D-A4D4-3121EE9AB9B6}" srcOrd="1" destOrd="0" parTransId="{8A81D424-9498-CC47-9A70-882F20EBCF50}" sibTransId="{79139A0F-6B21-D74E-A52A-3A02C14E2F2A}"/>
    <dgm:cxn modelId="{07EBC496-15C1-5041-8057-74800D8E1EC9}" srcId="{FC5257E0-6DE4-8145-B3EC-0A7944317264}" destId="{3A5C8649-82B5-4047-B391-A2F8369DE108}" srcOrd="2" destOrd="0" parTransId="{B60EE830-F55B-6444-B73B-AF5DB40ECBBC}" sibTransId="{07A28F91-1F06-524C-9293-4E5FEB74CBEE}"/>
    <dgm:cxn modelId="{26D5899E-9389-BE40-9967-4C85CF32DD4C}" type="presOf" srcId="{DB31B76D-908D-2C4D-A4D4-3121EE9AB9B6}" destId="{6306C8EB-2256-5D4B-B601-C37A4B2E6363}" srcOrd="0" destOrd="0" presId="urn:microsoft.com/office/officeart/2005/8/layout/arrow2"/>
    <dgm:cxn modelId="{813893A5-2D83-2844-859B-92C32AF7F437}" type="presOf" srcId="{3A5C8649-82B5-4047-B391-A2F8369DE108}" destId="{5353475F-01FA-2C40-B5A2-3112C9548504}" srcOrd="0" destOrd="0" presId="urn:microsoft.com/office/officeart/2005/8/layout/arrow2"/>
    <dgm:cxn modelId="{D2A9A4BC-26C3-3A4A-BE65-C62DCAC0E0DB}" srcId="{FC5257E0-6DE4-8145-B3EC-0A7944317264}" destId="{BB85CB83-B1EA-0B40-99F3-07DBAC673AC8}" srcOrd="0" destOrd="0" parTransId="{20D33AB3-BED7-C44B-8002-216E94A3F081}" sibTransId="{75B0FED0-A545-EB46-B987-4D2DBEFE443D}"/>
    <dgm:cxn modelId="{49C14BBD-618B-694F-BBB9-3BC8DAA996E7}" type="presOf" srcId="{FC5257E0-6DE4-8145-B3EC-0A7944317264}" destId="{45DEA38C-18DB-D642-BD71-A13FE67E5302}" srcOrd="0" destOrd="0" presId="urn:microsoft.com/office/officeart/2005/8/layout/arrow2"/>
    <dgm:cxn modelId="{7EA4AACF-015B-5843-8F59-027229A70786}" type="presOf" srcId="{77085C22-3A53-9340-8F59-B7C77D57C237}" destId="{1419D241-C214-D346-81F9-7013CF1BC01C}" srcOrd="0" destOrd="0" presId="urn:microsoft.com/office/officeart/2005/8/layout/arrow2"/>
    <dgm:cxn modelId="{F2E22256-81DC-F245-8B15-759F9870EA43}" type="presParOf" srcId="{45DEA38C-18DB-D642-BD71-A13FE67E5302}" destId="{2A18E0A7-5DFA-D842-A2A8-B5D2DDD02374}" srcOrd="0" destOrd="0" presId="urn:microsoft.com/office/officeart/2005/8/layout/arrow2"/>
    <dgm:cxn modelId="{AE08731E-D722-414E-9007-EEA09B8B3147}" type="presParOf" srcId="{45DEA38C-18DB-D642-BD71-A13FE67E5302}" destId="{0AA4D11F-B436-B748-A8EB-8B7F35CE552D}" srcOrd="1" destOrd="0" presId="urn:microsoft.com/office/officeart/2005/8/layout/arrow2"/>
    <dgm:cxn modelId="{0CCFF666-DF91-F447-9673-675539B93C1C}" type="presParOf" srcId="{0AA4D11F-B436-B748-A8EB-8B7F35CE552D}" destId="{08BEDB7F-B3BE-174D-8244-3A856E2DEDB4}" srcOrd="0" destOrd="0" presId="urn:microsoft.com/office/officeart/2005/8/layout/arrow2"/>
    <dgm:cxn modelId="{4F20C34F-C864-4344-8EFF-565640053DA1}" type="presParOf" srcId="{0AA4D11F-B436-B748-A8EB-8B7F35CE552D}" destId="{24BE4BF8-2418-1C48-9741-2F693C356F17}" srcOrd="1" destOrd="0" presId="urn:microsoft.com/office/officeart/2005/8/layout/arrow2"/>
    <dgm:cxn modelId="{A96F92AB-5A34-8444-A582-47393FAA0E30}" type="presParOf" srcId="{0AA4D11F-B436-B748-A8EB-8B7F35CE552D}" destId="{6FD9A4F0-EA15-5046-9868-30762C71ABE4}" srcOrd="2" destOrd="0" presId="urn:microsoft.com/office/officeart/2005/8/layout/arrow2"/>
    <dgm:cxn modelId="{46CA54DE-9B87-F547-8756-A2A10656BE9E}" type="presParOf" srcId="{0AA4D11F-B436-B748-A8EB-8B7F35CE552D}" destId="{6306C8EB-2256-5D4B-B601-C37A4B2E6363}" srcOrd="3" destOrd="0" presId="urn:microsoft.com/office/officeart/2005/8/layout/arrow2"/>
    <dgm:cxn modelId="{8527E07D-66D3-A644-BCCB-EF6BE1841F26}" type="presParOf" srcId="{0AA4D11F-B436-B748-A8EB-8B7F35CE552D}" destId="{FAED37BF-18FF-CE48-9FE5-3BE5A9ADCD85}" srcOrd="4" destOrd="0" presId="urn:microsoft.com/office/officeart/2005/8/layout/arrow2"/>
    <dgm:cxn modelId="{0EFB72AB-12DD-5D4E-98AF-52FF9BBB88F9}" type="presParOf" srcId="{0AA4D11F-B436-B748-A8EB-8B7F35CE552D}" destId="{5353475F-01FA-2C40-B5A2-3112C9548504}" srcOrd="5" destOrd="0" presId="urn:microsoft.com/office/officeart/2005/8/layout/arrow2"/>
    <dgm:cxn modelId="{C463F043-F4E5-7B42-B1DA-2B9281751E79}" type="presParOf" srcId="{0AA4D11F-B436-B748-A8EB-8B7F35CE552D}" destId="{B9A4546C-51EF-7140-BC27-1BC325B51868}" srcOrd="6" destOrd="0" presId="urn:microsoft.com/office/officeart/2005/8/layout/arrow2"/>
    <dgm:cxn modelId="{C88F6B12-FFFD-7640-A965-77BEB8FB9180}" type="presParOf" srcId="{0AA4D11F-B436-B748-A8EB-8B7F35CE552D}" destId="{1419D241-C214-D346-81F9-7013CF1BC01C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A12F3-FA53-E145-9D08-14C39B3929A4}">
      <dsp:nvSpPr>
        <dsp:cNvPr id="0" name=""/>
        <dsp:cNvSpPr/>
      </dsp:nvSpPr>
      <dsp:spPr>
        <a:xfrm>
          <a:off x="1887351" y="535221"/>
          <a:ext cx="3572152" cy="3572152"/>
        </a:xfrm>
        <a:prstGeom prst="blockArc">
          <a:avLst>
            <a:gd name="adj1" fmla="val 10800000"/>
            <a:gd name="adj2" fmla="val 16200000"/>
            <a:gd name="adj3" fmla="val 463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176234-B859-DC40-9C8B-C9B7A1702CEB}">
      <dsp:nvSpPr>
        <dsp:cNvPr id="0" name=""/>
        <dsp:cNvSpPr/>
      </dsp:nvSpPr>
      <dsp:spPr>
        <a:xfrm>
          <a:off x="1887351" y="535221"/>
          <a:ext cx="3572152" cy="3572152"/>
        </a:xfrm>
        <a:prstGeom prst="blockArc">
          <a:avLst>
            <a:gd name="adj1" fmla="val 5400000"/>
            <a:gd name="adj2" fmla="val 10800000"/>
            <a:gd name="adj3" fmla="val 46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AFB30-DF79-A844-AFFA-AB41ADC18F00}">
      <dsp:nvSpPr>
        <dsp:cNvPr id="0" name=""/>
        <dsp:cNvSpPr/>
      </dsp:nvSpPr>
      <dsp:spPr>
        <a:xfrm>
          <a:off x="1887351" y="535221"/>
          <a:ext cx="3572152" cy="3572152"/>
        </a:xfrm>
        <a:prstGeom prst="blockArc">
          <a:avLst>
            <a:gd name="adj1" fmla="val 0"/>
            <a:gd name="adj2" fmla="val 5400000"/>
            <a:gd name="adj3" fmla="val 46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959E5-0EBB-B743-8B13-64D1BFEE1905}">
      <dsp:nvSpPr>
        <dsp:cNvPr id="0" name=""/>
        <dsp:cNvSpPr/>
      </dsp:nvSpPr>
      <dsp:spPr>
        <a:xfrm>
          <a:off x="1887351" y="535221"/>
          <a:ext cx="3572152" cy="3572152"/>
        </a:xfrm>
        <a:prstGeom prst="blockArc">
          <a:avLst>
            <a:gd name="adj1" fmla="val 16200000"/>
            <a:gd name="adj2" fmla="val 0"/>
            <a:gd name="adj3" fmla="val 46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0ABC2-066B-7B4D-92C1-4C260A4B7B93}">
      <dsp:nvSpPr>
        <dsp:cNvPr id="0" name=""/>
        <dsp:cNvSpPr/>
      </dsp:nvSpPr>
      <dsp:spPr>
        <a:xfrm>
          <a:off x="2851928" y="1499798"/>
          <a:ext cx="1642998" cy="16429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800" kern="1200" dirty="0"/>
            <a:t>NNJA</a:t>
          </a:r>
        </a:p>
      </dsp:txBody>
      <dsp:txXfrm>
        <a:off x="3092539" y="1740409"/>
        <a:ext cx="1161776" cy="1161776"/>
      </dsp:txXfrm>
    </dsp:sp>
    <dsp:sp modelId="{7B12BFDC-2A3A-E64D-B1D3-C39F73ABAB5F}">
      <dsp:nvSpPr>
        <dsp:cNvPr id="0" name=""/>
        <dsp:cNvSpPr/>
      </dsp:nvSpPr>
      <dsp:spPr>
        <a:xfrm>
          <a:off x="3098378" y="1575"/>
          <a:ext cx="1150098" cy="115009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MEN</a:t>
          </a:r>
        </a:p>
      </dsp:txBody>
      <dsp:txXfrm>
        <a:off x="3266806" y="170003"/>
        <a:ext cx="813242" cy="813242"/>
      </dsp:txXfrm>
    </dsp:sp>
    <dsp:sp modelId="{815E0932-8E28-1547-AC98-4E0049C803C4}">
      <dsp:nvSpPr>
        <dsp:cNvPr id="0" name=""/>
        <dsp:cNvSpPr/>
      </dsp:nvSpPr>
      <dsp:spPr>
        <a:xfrm>
          <a:off x="4843051" y="1746248"/>
          <a:ext cx="1150098" cy="11500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I.E.</a:t>
          </a:r>
        </a:p>
      </dsp:txBody>
      <dsp:txXfrm>
        <a:off x="5011479" y="1914676"/>
        <a:ext cx="813242" cy="813242"/>
      </dsp:txXfrm>
    </dsp:sp>
    <dsp:sp modelId="{4BE723EE-18A2-3148-92DE-B2B72FF35FB4}">
      <dsp:nvSpPr>
        <dsp:cNvPr id="0" name=""/>
        <dsp:cNvSpPr/>
      </dsp:nvSpPr>
      <dsp:spPr>
        <a:xfrm>
          <a:off x="3098378" y="3490920"/>
          <a:ext cx="1150098" cy="115009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PADRES DE FAMILIA</a:t>
          </a:r>
        </a:p>
      </dsp:txBody>
      <dsp:txXfrm>
        <a:off x="3266806" y="3659348"/>
        <a:ext cx="813242" cy="813242"/>
      </dsp:txXfrm>
    </dsp:sp>
    <dsp:sp modelId="{5CD64A15-92DB-F347-AEEF-BF325DD1D4E8}">
      <dsp:nvSpPr>
        <dsp:cNvPr id="0" name=""/>
        <dsp:cNvSpPr/>
      </dsp:nvSpPr>
      <dsp:spPr>
        <a:xfrm>
          <a:off x="1353705" y="1746248"/>
          <a:ext cx="1150098" cy="11500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SOCIEDAD</a:t>
          </a:r>
        </a:p>
      </dsp:txBody>
      <dsp:txXfrm>
        <a:off x="1522133" y="1914676"/>
        <a:ext cx="813242" cy="8132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FA9D3-8AB1-EB44-833C-1F8A99634DD7}">
      <dsp:nvSpPr>
        <dsp:cNvPr id="0" name=""/>
        <dsp:cNvSpPr/>
      </dsp:nvSpPr>
      <dsp:spPr>
        <a:xfrm>
          <a:off x="1521027" y="0"/>
          <a:ext cx="1692482" cy="94026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100" kern="1200" dirty="0"/>
            <a:t>MEN</a:t>
          </a:r>
        </a:p>
      </dsp:txBody>
      <dsp:txXfrm>
        <a:off x="1548567" y="27540"/>
        <a:ext cx="1637402" cy="885188"/>
      </dsp:txXfrm>
    </dsp:sp>
    <dsp:sp modelId="{E061D20D-0AF8-F641-BBB2-41994130CE76}">
      <dsp:nvSpPr>
        <dsp:cNvPr id="0" name=""/>
        <dsp:cNvSpPr/>
      </dsp:nvSpPr>
      <dsp:spPr>
        <a:xfrm>
          <a:off x="3965724" y="0"/>
          <a:ext cx="1692482" cy="94026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100" kern="1200" dirty="0"/>
            <a:t>OMS</a:t>
          </a:r>
        </a:p>
      </dsp:txBody>
      <dsp:txXfrm>
        <a:off x="3993264" y="27540"/>
        <a:ext cx="1637402" cy="885188"/>
      </dsp:txXfrm>
    </dsp:sp>
    <dsp:sp modelId="{DF14C8C5-4D8B-B247-8B74-C28564D3DE4C}">
      <dsp:nvSpPr>
        <dsp:cNvPr id="0" name=""/>
        <dsp:cNvSpPr/>
      </dsp:nvSpPr>
      <dsp:spPr>
        <a:xfrm>
          <a:off x="3237017" y="3996139"/>
          <a:ext cx="705201" cy="705201"/>
        </a:xfrm>
        <a:prstGeom prst="triangle">
          <a:avLst/>
        </a:prstGeom>
        <a:solidFill>
          <a:schemeClr val="bg2">
            <a:lumMod val="25000"/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C0E36-223E-E74B-BE66-A8360B52E1C5}">
      <dsp:nvSpPr>
        <dsp:cNvPr id="0" name=""/>
        <dsp:cNvSpPr/>
      </dsp:nvSpPr>
      <dsp:spPr>
        <a:xfrm rot="240000">
          <a:off x="1473368" y="3693952"/>
          <a:ext cx="4232498" cy="29596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A0DBB-9EF4-AA49-9F30-BD82C4AAD8AC}">
      <dsp:nvSpPr>
        <dsp:cNvPr id="0" name=""/>
        <dsp:cNvSpPr/>
      </dsp:nvSpPr>
      <dsp:spPr>
        <a:xfrm rot="240000">
          <a:off x="4019170" y="3160760"/>
          <a:ext cx="1679618" cy="5800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NORMAS</a:t>
          </a:r>
        </a:p>
      </dsp:txBody>
      <dsp:txXfrm>
        <a:off x="4047486" y="3189076"/>
        <a:ext cx="1622986" cy="523415"/>
      </dsp:txXfrm>
    </dsp:sp>
    <dsp:sp modelId="{3F80ED46-B7A3-DF49-A157-B409BA1B4F77}">
      <dsp:nvSpPr>
        <dsp:cNvPr id="0" name=""/>
        <dsp:cNvSpPr/>
      </dsp:nvSpPr>
      <dsp:spPr>
        <a:xfrm rot="240000">
          <a:off x="4066183" y="2540183"/>
          <a:ext cx="1679618" cy="58004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FACE NEW</a:t>
          </a:r>
        </a:p>
      </dsp:txBody>
      <dsp:txXfrm>
        <a:off x="4094499" y="2568499"/>
        <a:ext cx="1622986" cy="523415"/>
      </dsp:txXfrm>
    </dsp:sp>
    <dsp:sp modelId="{85886EEF-41C8-0E48-AEBD-8D3C15A2C2A9}">
      <dsp:nvSpPr>
        <dsp:cNvPr id="0" name=""/>
        <dsp:cNvSpPr/>
      </dsp:nvSpPr>
      <dsp:spPr>
        <a:xfrm rot="240000">
          <a:off x="4113196" y="1919606"/>
          <a:ext cx="1679618" cy="58004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FECODE</a:t>
          </a:r>
        </a:p>
      </dsp:txBody>
      <dsp:txXfrm>
        <a:off x="4141512" y="1947922"/>
        <a:ext cx="1622986" cy="523415"/>
      </dsp:txXfrm>
    </dsp:sp>
    <dsp:sp modelId="{28BB7F27-3400-1546-B500-3EFBBE4F6D4B}">
      <dsp:nvSpPr>
        <dsp:cNvPr id="0" name=""/>
        <dsp:cNvSpPr/>
      </dsp:nvSpPr>
      <dsp:spPr>
        <a:xfrm rot="240000">
          <a:off x="4160210" y="1299029"/>
          <a:ext cx="1679618" cy="58004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CONFERENCIAS M.E.N.</a:t>
          </a:r>
        </a:p>
      </dsp:txBody>
      <dsp:txXfrm>
        <a:off x="4188526" y="1327345"/>
        <a:ext cx="1622986" cy="523415"/>
      </dsp:txXfrm>
    </dsp:sp>
    <dsp:sp modelId="{30229DF4-132F-D243-95E7-0F6E79450631}">
      <dsp:nvSpPr>
        <dsp:cNvPr id="0" name=""/>
        <dsp:cNvSpPr/>
      </dsp:nvSpPr>
      <dsp:spPr>
        <a:xfrm rot="240000">
          <a:off x="1574473" y="2991511"/>
          <a:ext cx="1679618" cy="58004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S.E.D.</a:t>
          </a:r>
        </a:p>
      </dsp:txBody>
      <dsp:txXfrm>
        <a:off x="1602789" y="3019827"/>
        <a:ext cx="1622986" cy="5234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FA9DB-7EF2-3946-A9F9-E9394A752997}">
      <dsp:nvSpPr>
        <dsp:cNvPr id="0" name=""/>
        <dsp:cNvSpPr/>
      </dsp:nvSpPr>
      <dsp:spPr>
        <a:xfrm>
          <a:off x="0" y="338667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071DB-FC9A-E447-80A4-0D5009F25999}">
      <dsp:nvSpPr>
        <dsp:cNvPr id="0" name=""/>
        <dsp:cNvSpPr/>
      </dsp:nvSpPr>
      <dsp:spPr>
        <a:xfrm>
          <a:off x="800607" y="3946821"/>
          <a:ext cx="186944" cy="186944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9504F-2595-1241-A752-BDE40EA9108C}">
      <dsp:nvSpPr>
        <dsp:cNvPr id="0" name=""/>
        <dsp:cNvSpPr/>
      </dsp:nvSpPr>
      <dsp:spPr>
        <a:xfrm>
          <a:off x="894079" y="4040293"/>
          <a:ext cx="1064768" cy="120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Deserción </a:t>
          </a:r>
        </a:p>
      </dsp:txBody>
      <dsp:txXfrm>
        <a:off x="894079" y="4040293"/>
        <a:ext cx="1064768" cy="1209040"/>
      </dsp:txXfrm>
    </dsp:sp>
    <dsp:sp modelId="{B60BC039-97C5-284F-8FCE-37EA8561DCAE}">
      <dsp:nvSpPr>
        <dsp:cNvPr id="0" name=""/>
        <dsp:cNvSpPr/>
      </dsp:nvSpPr>
      <dsp:spPr>
        <a:xfrm>
          <a:off x="1812543" y="2974509"/>
          <a:ext cx="292608" cy="292608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FBEBA-0F5D-724A-A60D-C6C0AA99C6B0}">
      <dsp:nvSpPr>
        <dsp:cNvPr id="0" name=""/>
        <dsp:cNvSpPr/>
      </dsp:nvSpPr>
      <dsp:spPr>
        <a:xfrm>
          <a:off x="1958847" y="3120813"/>
          <a:ext cx="1349248" cy="2128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47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Deterioro planta física</a:t>
          </a:r>
        </a:p>
      </dsp:txBody>
      <dsp:txXfrm>
        <a:off x="1958847" y="3120813"/>
        <a:ext cx="1349248" cy="2128519"/>
      </dsp:txXfrm>
    </dsp:sp>
    <dsp:sp modelId="{C8355275-0C69-BE4A-B606-6B283DC1CF32}">
      <dsp:nvSpPr>
        <dsp:cNvPr id="0" name=""/>
        <dsp:cNvSpPr/>
      </dsp:nvSpPr>
      <dsp:spPr>
        <a:xfrm>
          <a:off x="3113023" y="2199301"/>
          <a:ext cx="390144" cy="390144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04E4C-66DB-8B4D-8A0A-8670944832DA}">
      <dsp:nvSpPr>
        <dsp:cNvPr id="0" name=""/>
        <dsp:cNvSpPr/>
      </dsp:nvSpPr>
      <dsp:spPr>
        <a:xfrm>
          <a:off x="3308095" y="2394373"/>
          <a:ext cx="1568704" cy="285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729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Robos</a:t>
          </a:r>
        </a:p>
      </dsp:txBody>
      <dsp:txXfrm>
        <a:off x="3308095" y="2394373"/>
        <a:ext cx="1568704" cy="2854960"/>
      </dsp:txXfrm>
    </dsp:sp>
    <dsp:sp modelId="{CE011E5E-8637-A943-8DE8-2C3B480BED5F}">
      <dsp:nvSpPr>
        <dsp:cNvPr id="0" name=""/>
        <dsp:cNvSpPr/>
      </dsp:nvSpPr>
      <dsp:spPr>
        <a:xfrm>
          <a:off x="4624832" y="1593765"/>
          <a:ext cx="503936" cy="503936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3F9B64-F847-CE4C-94CA-58A95BCE8819}">
      <dsp:nvSpPr>
        <dsp:cNvPr id="0" name=""/>
        <dsp:cNvSpPr/>
      </dsp:nvSpPr>
      <dsp:spPr>
        <a:xfrm>
          <a:off x="4876800" y="1845733"/>
          <a:ext cx="1625600" cy="340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025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Chantaje. Educación por alimentos</a:t>
          </a:r>
        </a:p>
      </dsp:txBody>
      <dsp:txXfrm>
        <a:off x="4876800" y="1845733"/>
        <a:ext cx="1625600" cy="3403600"/>
      </dsp:txXfrm>
    </dsp:sp>
    <dsp:sp modelId="{4A5F5FFB-08D0-0245-82C6-28017277C3BF}">
      <dsp:nvSpPr>
        <dsp:cNvPr id="0" name=""/>
        <dsp:cNvSpPr/>
      </dsp:nvSpPr>
      <dsp:spPr>
        <a:xfrm>
          <a:off x="6181343" y="1189397"/>
          <a:ext cx="642112" cy="64211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23986-9D1D-1B4C-861D-228E2F934AE2}">
      <dsp:nvSpPr>
        <dsp:cNvPr id="0" name=""/>
        <dsp:cNvSpPr/>
      </dsp:nvSpPr>
      <dsp:spPr>
        <a:xfrm>
          <a:off x="6502399" y="1510453"/>
          <a:ext cx="1625600" cy="3738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242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Amenaza reclutamiento</a:t>
          </a:r>
        </a:p>
      </dsp:txBody>
      <dsp:txXfrm>
        <a:off x="6502399" y="1510453"/>
        <a:ext cx="1625600" cy="3738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7831E-F58C-024E-960C-AAF6BA75494F}">
      <dsp:nvSpPr>
        <dsp:cNvPr id="0" name=""/>
        <dsp:cNvSpPr/>
      </dsp:nvSpPr>
      <dsp:spPr>
        <a:xfrm>
          <a:off x="-3983072" y="-611479"/>
          <a:ext cx="4746679" cy="4746679"/>
        </a:xfrm>
        <a:prstGeom prst="blockArc">
          <a:avLst>
            <a:gd name="adj1" fmla="val 18900000"/>
            <a:gd name="adj2" fmla="val 2700000"/>
            <a:gd name="adj3" fmla="val 45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95A58-B509-4B4E-9651-97924F83006A}">
      <dsp:nvSpPr>
        <dsp:cNvPr id="0" name=""/>
        <dsp:cNvSpPr/>
      </dsp:nvSpPr>
      <dsp:spPr>
        <a:xfrm>
          <a:off x="400154" y="270903"/>
          <a:ext cx="4093442" cy="542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0283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Municipio</a:t>
          </a:r>
        </a:p>
      </dsp:txBody>
      <dsp:txXfrm>
        <a:off x="400154" y="270903"/>
        <a:ext cx="4093442" cy="542089"/>
      </dsp:txXfrm>
    </dsp:sp>
    <dsp:sp modelId="{1355733D-3098-7D4B-8891-0C9702A8B397}">
      <dsp:nvSpPr>
        <dsp:cNvPr id="0" name=""/>
        <dsp:cNvSpPr/>
      </dsp:nvSpPr>
      <dsp:spPr>
        <a:xfrm>
          <a:off x="61348" y="203142"/>
          <a:ext cx="677611" cy="6776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E1F9E3-4FF2-164C-8DB2-0ABDBA700056}">
      <dsp:nvSpPr>
        <dsp:cNvPr id="0" name=""/>
        <dsp:cNvSpPr/>
      </dsp:nvSpPr>
      <dsp:spPr>
        <a:xfrm>
          <a:off x="710946" y="1084178"/>
          <a:ext cx="3782650" cy="542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0283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Indecisos </a:t>
          </a:r>
        </a:p>
      </dsp:txBody>
      <dsp:txXfrm>
        <a:off x="710946" y="1084178"/>
        <a:ext cx="3782650" cy="542089"/>
      </dsp:txXfrm>
    </dsp:sp>
    <dsp:sp modelId="{6F454804-9B92-F445-AA5F-AA63F449C8F9}">
      <dsp:nvSpPr>
        <dsp:cNvPr id="0" name=""/>
        <dsp:cNvSpPr/>
      </dsp:nvSpPr>
      <dsp:spPr>
        <a:xfrm>
          <a:off x="372140" y="1016417"/>
          <a:ext cx="677611" cy="6776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BD509-74DE-A34E-86D1-5B21489B6242}">
      <dsp:nvSpPr>
        <dsp:cNvPr id="0" name=""/>
        <dsp:cNvSpPr/>
      </dsp:nvSpPr>
      <dsp:spPr>
        <a:xfrm>
          <a:off x="710946" y="1897452"/>
          <a:ext cx="3782650" cy="542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0283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M.E.N. en sitio</a:t>
          </a:r>
        </a:p>
      </dsp:txBody>
      <dsp:txXfrm>
        <a:off x="710946" y="1897452"/>
        <a:ext cx="3782650" cy="542089"/>
      </dsp:txXfrm>
    </dsp:sp>
    <dsp:sp modelId="{6C2B1EC6-5E99-2041-B0A1-49E68E4E55FB}">
      <dsp:nvSpPr>
        <dsp:cNvPr id="0" name=""/>
        <dsp:cNvSpPr/>
      </dsp:nvSpPr>
      <dsp:spPr>
        <a:xfrm>
          <a:off x="372140" y="1829691"/>
          <a:ext cx="677611" cy="6776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25D5D-AA64-EF49-ADBA-3F53E5E6A78C}">
      <dsp:nvSpPr>
        <dsp:cNvPr id="0" name=""/>
        <dsp:cNvSpPr/>
      </dsp:nvSpPr>
      <dsp:spPr>
        <a:xfrm>
          <a:off x="400154" y="2710727"/>
          <a:ext cx="4093442" cy="542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0283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Gobernador</a:t>
          </a:r>
        </a:p>
      </dsp:txBody>
      <dsp:txXfrm>
        <a:off x="400154" y="2710727"/>
        <a:ext cx="4093442" cy="542089"/>
      </dsp:txXfrm>
    </dsp:sp>
    <dsp:sp modelId="{9E36D1D9-0541-9B47-AD6C-68E51B1E90DA}">
      <dsp:nvSpPr>
        <dsp:cNvPr id="0" name=""/>
        <dsp:cNvSpPr/>
      </dsp:nvSpPr>
      <dsp:spPr>
        <a:xfrm>
          <a:off x="61348" y="2642966"/>
          <a:ext cx="677611" cy="6776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FA9DB-7EF2-3946-A9F9-E9394A752997}">
      <dsp:nvSpPr>
        <dsp:cNvPr id="0" name=""/>
        <dsp:cNvSpPr/>
      </dsp:nvSpPr>
      <dsp:spPr>
        <a:xfrm rot="10492465">
          <a:off x="0" y="489309"/>
          <a:ext cx="4854575" cy="3034109"/>
        </a:xfrm>
        <a:prstGeom prst="swooshArrow">
          <a:avLst>
            <a:gd name="adj1" fmla="val 25000"/>
            <a:gd name="adj2" fmla="val 25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071DB-FC9A-E447-80A4-0D5009F25999}">
      <dsp:nvSpPr>
        <dsp:cNvPr id="0" name=""/>
        <dsp:cNvSpPr/>
      </dsp:nvSpPr>
      <dsp:spPr>
        <a:xfrm>
          <a:off x="585404" y="2919148"/>
          <a:ext cx="325822" cy="218270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9504F-2595-1241-A752-BDE40EA9108C}">
      <dsp:nvSpPr>
        <dsp:cNvPr id="0" name=""/>
        <dsp:cNvSpPr/>
      </dsp:nvSpPr>
      <dsp:spPr>
        <a:xfrm>
          <a:off x="849872" y="2904862"/>
          <a:ext cx="1004329" cy="426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64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Deserción </a:t>
          </a:r>
        </a:p>
      </dsp:txBody>
      <dsp:txXfrm>
        <a:off x="849872" y="2904862"/>
        <a:ext cx="1004329" cy="426042"/>
      </dsp:txXfrm>
    </dsp:sp>
    <dsp:sp modelId="{B60BC039-97C5-284F-8FCE-37EA8561DCAE}">
      <dsp:nvSpPr>
        <dsp:cNvPr id="0" name=""/>
        <dsp:cNvSpPr/>
      </dsp:nvSpPr>
      <dsp:spPr>
        <a:xfrm>
          <a:off x="1585841" y="2533386"/>
          <a:ext cx="282646" cy="262923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FBEBA-0F5D-724A-A60D-C6C0AA99C6B0}">
      <dsp:nvSpPr>
        <dsp:cNvPr id="0" name=""/>
        <dsp:cNvSpPr/>
      </dsp:nvSpPr>
      <dsp:spPr>
        <a:xfrm>
          <a:off x="2141504" y="2714777"/>
          <a:ext cx="805859" cy="666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604" tIns="0" rIns="0" bIns="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/>
            <a:t>Deterioro planta física</a:t>
          </a:r>
        </a:p>
      </dsp:txBody>
      <dsp:txXfrm>
        <a:off x="2141504" y="2714777"/>
        <a:ext cx="805859" cy="666067"/>
      </dsp:txXfrm>
    </dsp:sp>
    <dsp:sp modelId="{C8355275-0C69-BE4A-B606-6B283DC1CF32}">
      <dsp:nvSpPr>
        <dsp:cNvPr id="0" name=""/>
        <dsp:cNvSpPr/>
      </dsp:nvSpPr>
      <dsp:spPr>
        <a:xfrm>
          <a:off x="2573677" y="2114461"/>
          <a:ext cx="233019" cy="233019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04E4C-66DB-8B4D-8A0A-8670944832DA}">
      <dsp:nvSpPr>
        <dsp:cNvPr id="0" name=""/>
        <dsp:cNvSpPr/>
      </dsp:nvSpPr>
      <dsp:spPr>
        <a:xfrm>
          <a:off x="2914497" y="2333560"/>
          <a:ext cx="936932" cy="614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472" tIns="0" rIns="0" bIns="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/>
            <a:t>Robos</a:t>
          </a:r>
        </a:p>
      </dsp:txBody>
      <dsp:txXfrm>
        <a:off x="2914497" y="2333560"/>
        <a:ext cx="936932" cy="614167"/>
      </dsp:txXfrm>
    </dsp:sp>
    <dsp:sp modelId="{CE011E5E-8637-A943-8DE8-2C3B480BED5F}">
      <dsp:nvSpPr>
        <dsp:cNvPr id="0" name=""/>
        <dsp:cNvSpPr/>
      </dsp:nvSpPr>
      <dsp:spPr>
        <a:xfrm>
          <a:off x="3505204" y="1433247"/>
          <a:ext cx="300983" cy="300983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3F9B64-F847-CE4C-94CA-58A95BCE8819}">
      <dsp:nvSpPr>
        <dsp:cNvPr id="0" name=""/>
        <dsp:cNvSpPr/>
      </dsp:nvSpPr>
      <dsp:spPr>
        <a:xfrm>
          <a:off x="3741420" y="1733282"/>
          <a:ext cx="970915" cy="1029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485" tIns="0" rIns="0" bIns="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/>
            <a:t>Chantaje. Educación por alimentos</a:t>
          </a:r>
        </a:p>
      </dsp:txBody>
      <dsp:txXfrm>
        <a:off x="3741420" y="1733282"/>
        <a:ext cx="970915" cy="1029823"/>
      </dsp:txXfrm>
    </dsp:sp>
    <dsp:sp modelId="{4A5F5FFB-08D0-0245-82C6-28017277C3BF}">
      <dsp:nvSpPr>
        <dsp:cNvPr id="0" name=""/>
        <dsp:cNvSpPr/>
      </dsp:nvSpPr>
      <dsp:spPr>
        <a:xfrm>
          <a:off x="4070033" y="876036"/>
          <a:ext cx="255905" cy="282394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23986-9D1D-1B4C-861D-228E2F934AE2}">
      <dsp:nvSpPr>
        <dsp:cNvPr id="0" name=""/>
        <dsp:cNvSpPr/>
      </dsp:nvSpPr>
      <dsp:spPr>
        <a:xfrm>
          <a:off x="3883660" y="1248408"/>
          <a:ext cx="970915" cy="1056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15" tIns="0" rIns="0" bIns="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/>
            <a:t>Amenaza reclutamiento</a:t>
          </a:r>
        </a:p>
      </dsp:txBody>
      <dsp:txXfrm>
        <a:off x="3883660" y="1248408"/>
        <a:ext cx="970915" cy="10563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18E0A7-5DFA-D842-A2A8-B5D2DDD02374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BEDB7F-B3BE-174D-8244-3A856E2DEDB4}">
      <dsp:nvSpPr>
        <dsp:cNvPr id="0" name=""/>
        <dsp:cNvSpPr/>
      </dsp:nvSpPr>
      <dsp:spPr>
        <a:xfrm>
          <a:off x="800608" y="3946821"/>
          <a:ext cx="186944" cy="18694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BE4BF8-2418-1C48-9741-2F693C356F17}">
      <dsp:nvSpPr>
        <dsp:cNvPr id="0" name=""/>
        <dsp:cNvSpPr/>
      </dsp:nvSpPr>
      <dsp:spPr>
        <a:xfrm>
          <a:off x="894080" y="4040293"/>
          <a:ext cx="1389888" cy="120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Rescata  la planta física</a:t>
          </a:r>
        </a:p>
      </dsp:txBody>
      <dsp:txXfrm>
        <a:off x="894080" y="4040293"/>
        <a:ext cx="1389888" cy="1209040"/>
      </dsp:txXfrm>
    </dsp:sp>
    <dsp:sp modelId="{6FD9A4F0-EA15-5046-9868-30762C71ABE4}">
      <dsp:nvSpPr>
        <dsp:cNvPr id="0" name=""/>
        <dsp:cNvSpPr/>
      </dsp:nvSpPr>
      <dsp:spPr>
        <a:xfrm>
          <a:off x="2121408" y="2765213"/>
          <a:ext cx="325120" cy="325120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06C8EB-2256-5D4B-B601-C37A4B2E6363}">
      <dsp:nvSpPr>
        <dsp:cNvPr id="0" name=""/>
        <dsp:cNvSpPr/>
      </dsp:nvSpPr>
      <dsp:spPr>
        <a:xfrm>
          <a:off x="2283968" y="2927773"/>
          <a:ext cx="1706880" cy="2321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74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NNJA con alimentación escolar</a:t>
          </a:r>
        </a:p>
      </dsp:txBody>
      <dsp:txXfrm>
        <a:off x="2283968" y="2927773"/>
        <a:ext cx="1706880" cy="2321559"/>
      </dsp:txXfrm>
    </dsp:sp>
    <dsp:sp modelId="{FAED37BF-18FF-CE48-9FE5-3BE5A9ADCD85}">
      <dsp:nvSpPr>
        <dsp:cNvPr id="0" name=""/>
        <dsp:cNvSpPr/>
      </dsp:nvSpPr>
      <dsp:spPr>
        <a:xfrm>
          <a:off x="3807968" y="1894501"/>
          <a:ext cx="430784" cy="43078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3475F-01FA-2C40-B5A2-3112C9548504}">
      <dsp:nvSpPr>
        <dsp:cNvPr id="0" name=""/>
        <dsp:cNvSpPr/>
      </dsp:nvSpPr>
      <dsp:spPr>
        <a:xfrm>
          <a:off x="4023360" y="2109893"/>
          <a:ext cx="1706880" cy="31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264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Aumento de la cobertura</a:t>
          </a:r>
        </a:p>
      </dsp:txBody>
      <dsp:txXfrm>
        <a:off x="4023360" y="2109893"/>
        <a:ext cx="1706880" cy="3139440"/>
      </dsp:txXfrm>
    </dsp:sp>
    <dsp:sp modelId="{B9A4546C-51EF-7140-BC27-1BC325B51868}">
      <dsp:nvSpPr>
        <dsp:cNvPr id="0" name=""/>
        <dsp:cNvSpPr/>
      </dsp:nvSpPr>
      <dsp:spPr>
        <a:xfrm>
          <a:off x="5644896" y="1318429"/>
          <a:ext cx="577088" cy="577088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19D241-C214-D346-81F9-7013CF1BC01C}">
      <dsp:nvSpPr>
        <dsp:cNvPr id="0" name=""/>
        <dsp:cNvSpPr/>
      </dsp:nvSpPr>
      <dsp:spPr>
        <a:xfrm>
          <a:off x="5933440" y="1606973"/>
          <a:ext cx="1706880" cy="3642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787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Residencia Escolar Entorno protector</a:t>
          </a:r>
        </a:p>
      </dsp:txBody>
      <dsp:txXfrm>
        <a:off x="5933440" y="1606973"/>
        <a:ext cx="1706880" cy="3642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067F51-8DB0-7B49-A51D-3ECDF820FD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96CFEAF-221D-1C47-8A58-671E524578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D8EAFF-653B-A643-A329-1CF73A12F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D00D92-2C39-0541-9955-B00C22D29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2F076D-E1B2-804F-AAD2-19CE721C2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2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C9ADF-BA74-3D46-8E9C-F4E619D0E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6B5C696-E984-EF45-8AE8-D92C9E13B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8EFDF7-2E8C-334B-933F-50BCF494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7A23D-C9E3-734D-8A9E-52E9B551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DE83F6-D566-4741-86EA-897DFD04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62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39BB8F-A60E-A648-877F-516E2FD78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01F14BB-8770-7E4B-9D46-875EAD9B1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6F948D-8674-E54E-8A28-CCCD2DAB4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112962-38B8-2945-9898-F0B527A72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43B569-1EEA-CF48-B7F1-FEDB4F26C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590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C7296D-51B1-7741-97D1-DFDB3CAB3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D78A25-E71D-1B41-931C-23EB45958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A611F7-484D-474D-B01F-B306360CF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341929-5170-A941-89A1-1C95F675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F3752-8BEB-0D4B-A495-344C1E727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261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C63B5-7793-7B47-A048-839199E4F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CBD0CB-CD18-4741-B79D-597CF8783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AB1136-97B0-0C42-83F1-452A8C8EC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7748C1-9518-F84F-A046-3E1A89D9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4996D3-844B-9947-AEE3-D283A541E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359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960A8F-22A4-F74F-AB8A-8D5CC3473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35286F-AED6-1642-A9CB-D1B02941D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723AA9-3D22-F540-B227-88FBD54D8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D33B462-4B40-504A-A7EC-E42F54154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97A579-7140-CC48-ABBA-083B8B02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ACCC645-39E8-1843-981D-AE6EBA36C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200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379715-548F-034D-8425-1F7432F16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4E7628-D906-AB4B-8C28-A1B3FB7B5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AF4AFF-6AED-3946-873C-7F8DCB1C5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341743A-82C3-D249-8384-F1090657F4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541F26-5927-B348-A1D4-7B4746704D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E9BFFC3-97D1-1F49-9678-711BA76BF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7BBECCA-C8C9-E145-A6A4-FE7018699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2427AF-BE09-6948-9846-80667309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249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A02E90-D7E6-624A-B7E6-53A36270C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9D3492E-E942-774E-B5AB-B7140730B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CE8E795-F658-4448-A1DE-795905A63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512DDCA-5729-3343-BF7D-63811C2C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4211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485FB14-F86C-8949-9AF1-038B08688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8316654-44F3-E74D-AFCE-E955CB50A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D4F4D2-BE07-6B46-9D27-2F2715FCD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05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21542C-4A7D-9743-904B-D90D43DB2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D1A21-A4D9-8E44-A6B0-B869C7074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FB6F31B-0B27-8341-83D5-E3235BC3B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90FC63-5840-6545-9477-4FE8F51CB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514597-300F-1640-A97E-D6330B660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515FDA-6272-2343-AD4A-DA8722659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059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A6C936-6C64-4F49-88FB-ED442647D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6002837-58A5-A740-B521-1D9B469212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5F68726-8F75-0B43-AB66-667BAC6A7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A2EC0F1-AB8B-9A4E-A592-A4B2E841D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638473-36F7-8B45-88A6-90932594B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7FEF97-0AE3-D74C-8736-1BA482F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187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CA84049-45E6-904F-AD25-285FB25A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0E7AB12-26F0-EF47-877F-646627A2F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FEB60A-0148-8749-93E7-C9E91D343B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90489-DF47-EB46-8384-0CB7E260F2A7}" type="datetimeFigureOut">
              <a:rPr lang="es-CO" smtClean="0"/>
              <a:t>31/05/21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3F7BD0-78E7-F74D-9503-3DA8DDAFF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004139-C8C4-6F4B-92CC-DC05F8D3C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87164-A6EF-8F45-B967-44D298721B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32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Layout" Target="../diagrams/layout2.xml"/><Relationship Id="rId7" Type="http://schemas.openxmlformats.org/officeDocument/2006/relationships/image" Target="../media/image2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6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12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image" Target="../media/image4.tiff"/><Relationship Id="rId5" Type="http://schemas.openxmlformats.org/officeDocument/2006/relationships/diagramColors" Target="../diagrams/colors3.xml"/><Relationship Id="rId10" Type="http://schemas.openxmlformats.org/officeDocument/2006/relationships/image" Target="../media/image3.tiff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Layout" Target="../diagrams/layout4.xml"/><Relationship Id="rId7" Type="http://schemas.openxmlformats.org/officeDocument/2006/relationships/image" Target="../media/image2.tif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3.tiff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tiff"/><Relationship Id="rId2" Type="http://schemas.openxmlformats.org/officeDocument/2006/relationships/diagramData" Target="../diagrams/data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5.png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E4ABD11-C21E-7344-ADF9-1261911B246A}"/>
              </a:ext>
            </a:extLst>
          </p:cNvPr>
          <p:cNvSpPr/>
          <p:nvPr/>
        </p:nvSpPr>
        <p:spPr>
          <a:xfrm>
            <a:off x="1270113" y="1920587"/>
            <a:ext cx="94111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Alternancia y residencia escolar </a:t>
            </a:r>
          </a:p>
          <a:p>
            <a:pPr algn="ctr"/>
            <a:r>
              <a:rPr lang="es-E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Guaviare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B16F86F-C080-1049-A4EF-672CEA2B4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E096408-DE96-6F4C-8DC6-648EC38FC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BAA2DC-FC8C-0642-981F-FFFF27C0E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35B1C2B-F218-D443-9075-64A5881DDED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FC5D33A-49B3-BF46-8066-B323CC0C8EB0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0679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07BA458-0D02-E34C-89DD-66307F5C3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DB20073-CF3F-934F-B6EC-E14B195DA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7E8410D-7E85-6145-9BB0-225D68BCB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6955883-3E5C-D247-A720-03462012970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18358B5-C6B2-EF42-AEE3-096AF5C0F209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E1C035BE-C8F3-ED46-B630-050B96A23168}"/>
              </a:ext>
            </a:extLst>
          </p:cNvPr>
          <p:cNvSpPr/>
          <p:nvPr/>
        </p:nvSpPr>
        <p:spPr>
          <a:xfrm>
            <a:off x="591391" y="1380312"/>
            <a:ext cx="1041612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Nunca te des por vencido, </a:t>
            </a:r>
          </a:p>
          <a:p>
            <a:pPr algn="ctr"/>
            <a:r>
              <a:rPr lang="es-ES" sz="60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las grandes cosas llevan tiempo.</a:t>
            </a:r>
          </a:p>
        </p:txBody>
      </p:sp>
    </p:spTree>
    <p:extLst>
      <p:ext uri="{BB962C8B-B14F-4D97-AF65-F5344CB8AC3E}">
        <p14:creationId xmlns:p14="http://schemas.microsoft.com/office/powerpoint/2010/main" val="2247040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A264C71A-9B9D-4A48-8639-259E930AB6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560901"/>
              </p:ext>
            </p:extLst>
          </p:nvPr>
        </p:nvGraphicFramePr>
        <p:xfrm>
          <a:off x="2536732" y="645459"/>
          <a:ext cx="7346856" cy="464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487A5855-5375-F24D-A25D-525F93D8F448}"/>
              </a:ext>
            </a:extLst>
          </p:cNvPr>
          <p:cNvSpPr txBox="1"/>
          <p:nvPr/>
        </p:nvSpPr>
        <p:spPr>
          <a:xfrm>
            <a:off x="3578599" y="199273"/>
            <a:ext cx="5455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highlight>
                  <a:srgbClr val="FFFF00"/>
                </a:highlight>
              </a:rPr>
              <a:t>DERECHO A LA EDUCACION EN COLOMBIA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5C340C6-E560-F74A-8659-80F57A57D7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7FEB2F9-75A0-3846-ACE9-E2780FE646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4C0EA9A-3E43-EE43-B65F-69ED30F764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DD29262-CFF7-8141-91B4-43459349DCDA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08D6E3D-4985-2046-B8E5-A45AA8197CAF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564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613985C-3C3B-2C4C-ADB0-99C031973A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7276041"/>
              </p:ext>
            </p:extLst>
          </p:nvPr>
        </p:nvGraphicFramePr>
        <p:xfrm>
          <a:off x="2032000" y="199273"/>
          <a:ext cx="7179235" cy="4701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a la derecha con bandas 2">
            <a:extLst>
              <a:ext uri="{FF2B5EF4-FFF2-40B4-BE49-F238E27FC236}">
                <a16:creationId xmlns:a16="http://schemas.microsoft.com/office/drawing/2014/main" id="{F160A65C-20ED-D443-B76F-99185C9732A7}"/>
              </a:ext>
            </a:extLst>
          </p:cNvPr>
          <p:cNvSpPr/>
          <p:nvPr/>
        </p:nvSpPr>
        <p:spPr>
          <a:xfrm>
            <a:off x="7396722" y="3784507"/>
            <a:ext cx="1643063" cy="771525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C1215AD-BC7D-1448-A0FC-D3B13326E5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265A080-EE3B-D24F-949B-EDE46526A2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D127FC4-BC41-284F-A79C-FD1BD93EFF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B0D03C-5DC9-A240-B437-1F0306D41223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5F84D6E-7B69-A148-AB72-A86155A5C01C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4311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465B829-29B8-8949-A70E-735E7E2845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8093886"/>
              </p:ext>
            </p:extLst>
          </p:nvPr>
        </p:nvGraphicFramePr>
        <p:xfrm>
          <a:off x="1974850" y="9431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áfico 3" descr="Teléfono en altavoz">
            <a:extLst>
              <a:ext uri="{FF2B5EF4-FFF2-40B4-BE49-F238E27FC236}">
                <a16:creationId xmlns:a16="http://schemas.microsoft.com/office/drawing/2014/main" id="{54F9536A-FF32-CA43-B2F0-623170629B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83653" y="499026"/>
            <a:ext cx="1933576" cy="193357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358E55A-DAF5-BE43-BAE1-4C7631D3E045}"/>
              </a:ext>
            </a:extLst>
          </p:cNvPr>
          <p:cNvSpPr txBox="1"/>
          <p:nvPr/>
        </p:nvSpPr>
        <p:spPr>
          <a:xfrm rot="20392797">
            <a:off x="3323526" y="355368"/>
            <a:ext cx="1784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solidFill>
                  <a:srgbClr val="FF0000"/>
                </a:solidFill>
              </a:rPr>
              <a:t>S.O.S.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5DAA859-1C34-C549-BD71-92DBC019BB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F30CF96-2099-3C43-87FD-D4FFDCD191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AC139EE-13BF-4349-8D76-2DB99E1D3A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C86199D-B227-3748-8DF8-1799AD186B37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65EF243-B27F-CB41-8FAE-DF1CA27EBEF4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3021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7536CE8-BA79-1C4D-B401-F1ABE949E949}"/>
              </a:ext>
            </a:extLst>
          </p:cNvPr>
          <p:cNvSpPr/>
          <p:nvPr/>
        </p:nvSpPr>
        <p:spPr>
          <a:xfrm>
            <a:off x="2904914" y="753523"/>
            <a:ext cx="55640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ALTERNANCIA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ACB9EC6-187D-F046-AB6B-0F03D4CA0977}"/>
              </a:ext>
            </a:extLst>
          </p:cNvPr>
          <p:cNvSpPr/>
          <p:nvPr/>
        </p:nvSpPr>
        <p:spPr>
          <a:xfrm>
            <a:off x="501454" y="2136338"/>
            <a:ext cx="1118908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Retorno gradual</a:t>
            </a:r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, </a:t>
            </a:r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progresivo</a:t>
            </a:r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y </a:t>
            </a:r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seguro</a:t>
            </a:r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</a:p>
          <a:p>
            <a:pPr algn="ctr"/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 la modalidad de atención presencial </a:t>
            </a:r>
          </a:p>
          <a:p>
            <a:pPr algn="ctr"/>
            <a:r>
              <a:rPr lang="es-CO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bajo el esquema de alternancia 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F02F68-FF64-A248-B08E-FD73F28C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9547CB8-F22A-F54A-8CB5-065FF0883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AB52EFA-836C-F142-9AC8-D9119FA52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74CE569-BF6B-D04C-82AB-22C3DE7E960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37BD7D-A00E-5842-A96D-9156DCDF270B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229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B36FC5E-9D1C-6146-A668-D00C20874121}"/>
              </a:ext>
            </a:extLst>
          </p:cNvPr>
          <p:cNvSpPr/>
          <p:nvPr/>
        </p:nvSpPr>
        <p:spPr>
          <a:xfrm>
            <a:off x="952492" y="119835"/>
            <a:ext cx="10020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ESTRATEGIA: TRABAJO DE EQUIPO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6F162EA-31B4-954D-9484-8F60BC3E668F}"/>
              </a:ext>
            </a:extLst>
          </p:cNvPr>
          <p:cNvSpPr/>
          <p:nvPr/>
        </p:nvSpPr>
        <p:spPr>
          <a:xfrm rot="19625861">
            <a:off x="-389174" y="2700873"/>
            <a:ext cx="6376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AREA DE COBERTURA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9980360-E8B2-0F4E-94B3-E27BA80E8D8A}"/>
              </a:ext>
            </a:extLst>
          </p:cNvPr>
          <p:cNvSpPr/>
          <p:nvPr/>
        </p:nvSpPr>
        <p:spPr>
          <a:xfrm>
            <a:off x="5726283" y="1322709"/>
            <a:ext cx="58996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COMITÉ DIRECTIVO </a:t>
            </a:r>
          </a:p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S.E.D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73B5C8B-04AA-814D-8FC6-079F786FC7BE}"/>
              </a:ext>
            </a:extLst>
          </p:cNvPr>
          <p:cNvSpPr/>
          <p:nvPr/>
        </p:nvSpPr>
        <p:spPr>
          <a:xfrm>
            <a:off x="3591584" y="3162538"/>
            <a:ext cx="531267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6600" b="1" cap="none" spc="0" dirty="0">
                <a:ln/>
                <a:solidFill>
                  <a:schemeClr val="accent4"/>
                </a:solidFill>
                <a:effectLst/>
              </a:rPr>
              <a:t>GOBERNADOR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F871191-B41C-254C-A321-BD70F7C8EAA8}"/>
              </a:ext>
            </a:extLst>
          </p:cNvPr>
          <p:cNvSpPr/>
          <p:nvPr/>
        </p:nvSpPr>
        <p:spPr>
          <a:xfrm>
            <a:off x="6501048" y="4270534"/>
            <a:ext cx="4871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Emisoras locales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57E4061-CC5D-2545-8C1E-69FBC8160052}"/>
              </a:ext>
            </a:extLst>
          </p:cNvPr>
          <p:cNvSpPr/>
          <p:nvPr/>
        </p:nvSpPr>
        <p:spPr>
          <a:xfrm>
            <a:off x="1634470" y="4294266"/>
            <a:ext cx="2936253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>
                <a:ln/>
                <a:solidFill>
                  <a:schemeClr val="accent6">
                    <a:lumMod val="75000"/>
                  </a:schemeClr>
                </a:solidFill>
                <a:effectLst/>
              </a:rPr>
              <a:t>Operador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57EEC99-BC3E-274C-B625-9850A4756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FC23638C-8479-E14E-B86C-DE7626D61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8549385E-BA1B-9F41-822C-296A0DE7A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997923BE-4310-974D-A9BF-B25BFEAAE6A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226167"/>
            <a:ext cx="742315" cy="828675"/>
          </a:xfrm>
          <a:prstGeom prst="rect">
            <a:avLst/>
          </a:prstGeom>
          <a:noFill/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08B1159-7911-1C4D-ADC4-6C6089356A3D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5441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8E2CDE3-192C-9740-AB1C-4B5B674676EE}"/>
              </a:ext>
            </a:extLst>
          </p:cNvPr>
          <p:cNvSpPr/>
          <p:nvPr/>
        </p:nvSpPr>
        <p:spPr>
          <a:xfrm rot="20123564">
            <a:off x="9867" y="1226592"/>
            <a:ext cx="58753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 haremos:   </a:t>
            </a:r>
          </a:p>
          <a:p>
            <a:pPr algn="ctr"/>
            <a:r>
              <a:rPr lang="es-E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Motivar retorno a clases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E793896-D6CE-8542-A912-1D77A51211FC}"/>
              </a:ext>
            </a:extLst>
          </p:cNvPr>
          <p:cNvSpPr/>
          <p:nvPr/>
        </p:nvSpPr>
        <p:spPr>
          <a:xfrm rot="1196829">
            <a:off x="6420196" y="592506"/>
            <a:ext cx="575959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Estrategia</a:t>
            </a:r>
          </a:p>
          <a:p>
            <a:pPr algn="ctr"/>
            <a:r>
              <a:rPr lang="es-E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Abrazo, caf</a:t>
            </a:r>
            <a:r>
              <a:rPr lang="es-E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é, almuerzo, </a:t>
            </a:r>
          </a:p>
          <a:p>
            <a:pPr algn="ctr"/>
            <a:r>
              <a:rPr lang="es-E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humildad, contagiar</a:t>
            </a:r>
            <a:endParaRPr lang="es-E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06C055C-6857-8A46-BB77-B9F50D00261E}"/>
              </a:ext>
            </a:extLst>
          </p:cNvPr>
          <p:cNvSpPr/>
          <p:nvPr/>
        </p:nvSpPr>
        <p:spPr>
          <a:xfrm>
            <a:off x="1056218" y="4041094"/>
            <a:ext cx="3192989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Reuniones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8A6A9FC-C0FB-CB4B-94D7-7DD2737E7F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2847504"/>
              </p:ext>
            </p:extLst>
          </p:nvPr>
        </p:nvGraphicFramePr>
        <p:xfrm>
          <a:off x="3842802" y="1988159"/>
          <a:ext cx="4540250" cy="3523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BBF8EC66-F92D-ED4E-8D98-70E28AC6FA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81669"/>
            <a:ext cx="37211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9535CDE-65EA-2C46-930C-3891750496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1100" y="5281669"/>
            <a:ext cx="46355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0F83A8C-4864-8B40-9883-F57660154F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6600" y="5281669"/>
            <a:ext cx="38354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BAF2272-B9A2-F344-B123-6774FB598AA3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239614"/>
            <a:ext cx="742315" cy="828675"/>
          </a:xfrm>
          <a:prstGeom prst="rect">
            <a:avLst/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32273E5-4EB3-9544-9517-3B1ECF9FFC98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239614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1537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465B829-29B8-8949-A70E-735E7E2845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2622158"/>
              </p:ext>
            </p:extLst>
          </p:nvPr>
        </p:nvGraphicFramePr>
        <p:xfrm>
          <a:off x="286569" y="1290075"/>
          <a:ext cx="4854575" cy="3380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id="{80C3605B-CB6C-0C48-8FBA-AA44EEAE797E}"/>
              </a:ext>
            </a:extLst>
          </p:cNvPr>
          <p:cNvSpPr/>
          <p:nvPr/>
        </p:nvSpPr>
        <p:spPr>
          <a:xfrm>
            <a:off x="3843338" y="50005"/>
            <a:ext cx="5057775" cy="9286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solidFill>
                  <a:schemeClr val="tx1"/>
                </a:solidFill>
              </a:rPr>
              <a:t>RESIDENCIA ESCOLAR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F67222A0-49CA-C64E-8661-4A9ADE7A81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3212378"/>
              </p:ext>
            </p:extLst>
          </p:nvPr>
        </p:nvGraphicFramePr>
        <p:xfrm>
          <a:off x="4010844" y="1492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B1D4F77F-DCAB-CD4A-A8C3-C74B35971A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BF91AB3-5D86-BB4F-AC81-793FC6E881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75BC496-5589-E848-B479-EB1EC0BC26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2E1E02E-30BC-394D-9D4A-ACC27534689F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634DAA-06F0-4443-A430-9F2B33110C00}"/>
              </a:ext>
            </a:extLst>
          </p:cNvPr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362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8A1F9AD-10CC-A14D-9868-8B43C4C508C0}"/>
              </a:ext>
            </a:extLst>
          </p:cNvPr>
          <p:cNvSpPr txBox="1"/>
          <p:nvPr/>
        </p:nvSpPr>
        <p:spPr>
          <a:xfrm>
            <a:off x="657726" y="1411941"/>
            <a:ext cx="383399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Salidas internos cada 27 días</a:t>
            </a:r>
          </a:p>
          <a:p>
            <a:endParaRPr lang="es-CO" dirty="0"/>
          </a:p>
          <a:p>
            <a:r>
              <a:rPr lang="es-CO" dirty="0"/>
              <a:t>Aseo general 3 días al mes</a:t>
            </a:r>
          </a:p>
          <a:p>
            <a:endParaRPr lang="es-CO" dirty="0"/>
          </a:p>
          <a:p>
            <a:r>
              <a:rPr lang="es-CO" dirty="0"/>
              <a:t>Tamizaje  a los internos</a:t>
            </a:r>
          </a:p>
          <a:p>
            <a:endParaRPr lang="es-CO" dirty="0"/>
          </a:p>
          <a:p>
            <a:r>
              <a:rPr lang="es-CO" dirty="0"/>
              <a:t>Residencia acordonada . Área segura</a:t>
            </a:r>
          </a:p>
          <a:p>
            <a:endParaRPr lang="es-CO" dirty="0"/>
          </a:p>
          <a:p>
            <a:r>
              <a:rPr lang="es-CO" dirty="0"/>
              <a:t>Aislarse por contacto estrecho</a:t>
            </a:r>
          </a:p>
          <a:p>
            <a:endParaRPr lang="es-CO" dirty="0"/>
          </a:p>
          <a:p>
            <a:r>
              <a:rPr lang="es-CO" dirty="0"/>
              <a:t>Informar cambios de estados de ánimo</a:t>
            </a:r>
          </a:p>
          <a:p>
            <a:endParaRPr lang="es-CO" dirty="0"/>
          </a:p>
          <a:p>
            <a:r>
              <a:rPr lang="es-CO" dirty="0"/>
              <a:t>Estudiantes internos tienen el control</a:t>
            </a:r>
          </a:p>
          <a:p>
            <a:endParaRPr lang="es-CO" dirty="0"/>
          </a:p>
          <a:p>
            <a:endParaRPr lang="es-CO" dirty="0"/>
          </a:p>
          <a:p>
            <a:endParaRPr lang="es-CO" dirty="0"/>
          </a:p>
          <a:p>
            <a:r>
              <a:rPr lang="es-CO" dirty="0"/>
              <a:t>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DA71450-3A2B-E346-B6FF-B8D45F9B21F2}"/>
              </a:ext>
            </a:extLst>
          </p:cNvPr>
          <p:cNvSpPr/>
          <p:nvPr/>
        </p:nvSpPr>
        <p:spPr>
          <a:xfrm>
            <a:off x="3484304" y="367013"/>
            <a:ext cx="6012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>
                <a:ln/>
                <a:solidFill>
                  <a:srgbClr val="FF0000"/>
                </a:solidFill>
                <a:effectLst/>
              </a:rPr>
              <a:t>Pactos de residencia</a:t>
            </a:r>
            <a:endParaRPr lang="es-ES" sz="5400" b="1" dirty="0">
              <a:ln/>
              <a:solidFill>
                <a:srgbClr val="FF000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07BA458-0D02-E34C-89DD-66307F5C3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1328"/>
            <a:ext cx="3721100" cy="16166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DB20073-CF3F-934F-B6EC-E14B195DA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100" y="5241328"/>
            <a:ext cx="4635500" cy="1616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7E8410D-7E85-6145-9BB0-225D68BCB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600" y="5241328"/>
            <a:ext cx="3835400" cy="1616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6955883-3E5C-D247-A720-03462012970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9" y="199273"/>
            <a:ext cx="742315" cy="828675"/>
          </a:xfrm>
          <a:prstGeom prst="rect">
            <a:avLst/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18358B5-C6B2-EF42-AEE3-096AF5C0F209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13698" b="18643"/>
          <a:stretch/>
        </p:blipFill>
        <p:spPr bwMode="auto">
          <a:xfrm>
            <a:off x="10789101" y="199273"/>
            <a:ext cx="1116330" cy="815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74658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205</Words>
  <Application>Microsoft Macintosh PowerPoint</Application>
  <PresentationFormat>Panorámica</PresentationFormat>
  <Paragraphs>72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23</cp:revision>
  <dcterms:created xsi:type="dcterms:W3CDTF">2021-05-23T21:18:23Z</dcterms:created>
  <dcterms:modified xsi:type="dcterms:W3CDTF">2021-05-31T16:41:58Z</dcterms:modified>
</cp:coreProperties>
</file>